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7_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9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C_0.xml" ContentType="application/vnd.ms-powerpoint.comments+xml"/>
  <Override PartName="/ppt/notesSlides/notesSlide14.xml" ContentType="application/vnd.openxmlformats-officedocument.presentationml.notesSlide+xml"/>
  <Override PartName="/ppt/comments/modernComment_11D_0.xml" ContentType="application/vnd.ms-powerpoint.comments+xml"/>
  <Override PartName="/ppt/notesSlides/notesSlide15.xml" ContentType="application/vnd.openxmlformats-officedocument.presentationml.notesSlide+xml"/>
  <Override PartName="/ppt/comments/modernComment_11E_0.xml" ContentType="application/vnd.ms-powerpoint.comments+xml"/>
  <Override PartName="/ppt/notesSlides/notesSlide16.xml" ContentType="application/vnd.openxmlformats-officedocument.presentationml.notesSlide+xml"/>
  <Override PartName="/ppt/comments/modernComment_11F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37"/>
  </p:notesMasterIdLst>
  <p:sldIdLst>
    <p:sldId id="256" r:id="rId3"/>
    <p:sldId id="257" r:id="rId4"/>
    <p:sldId id="258" r:id="rId5"/>
    <p:sldId id="259" r:id="rId6"/>
    <p:sldId id="261" r:id="rId7"/>
    <p:sldId id="263" r:id="rId8"/>
    <p:sldId id="303" r:id="rId9"/>
    <p:sldId id="305" r:id="rId10"/>
    <p:sldId id="306" r:id="rId11"/>
    <p:sldId id="308" r:id="rId12"/>
    <p:sldId id="297" r:id="rId13"/>
    <p:sldId id="298" r:id="rId14"/>
    <p:sldId id="299" r:id="rId15"/>
    <p:sldId id="300" r:id="rId16"/>
    <p:sldId id="301" r:id="rId17"/>
    <p:sldId id="265" r:id="rId18"/>
    <p:sldId id="293" r:id="rId19"/>
    <p:sldId id="294" r:id="rId20"/>
    <p:sldId id="295" r:id="rId21"/>
    <p:sldId id="296" r:id="rId22"/>
    <p:sldId id="284" r:id="rId23"/>
    <p:sldId id="285" r:id="rId24"/>
    <p:sldId id="286" r:id="rId25"/>
    <p:sldId id="287" r:id="rId26"/>
    <p:sldId id="283" r:id="rId27"/>
    <p:sldId id="276" r:id="rId28"/>
    <p:sldId id="280" r:id="rId29"/>
    <p:sldId id="281" r:id="rId30"/>
    <p:sldId id="292" r:id="rId31"/>
    <p:sldId id="307" r:id="rId32"/>
    <p:sldId id="288" r:id="rId33"/>
    <p:sldId id="289" r:id="rId34"/>
    <p:sldId id="290" r:id="rId35"/>
    <p:sldId id="291" r:id="rId36"/>
  </p:sldIdLst>
  <p:sldSz cx="9144000" cy="6858000" type="screen4x3"/>
  <p:notesSz cx="6858000" cy="9144000"/>
  <p:embeddedFontLst>
    <p:embeddedFont>
      <p:font typeface="Cabin"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A0546B-AEA1-9C86-5DC5-A40EC6E25D16}" name="Brittney Behr" initials="BB" userId="S::brittney.behr@hsncfl.org::972abdca-d0bc-451b-9b34-a60a3e0560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gel Jones" initials="" lastIdx="1" clrIdx="0"/>
  <p:cmAuthor id="1" name="Brittney Beh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EE4F1-CAE4-2A44-CEE9-DC1DA23159A0}" v="29" dt="2024-05-14T14:32:57.678"/>
    <p1510:client id="{2CE8236A-14D2-6C9B-017B-38A5FF5F7BB4}" v="270" dt="2024-05-14T12:46:06.576"/>
    <p1510:client id="{4E0F8B7A-B781-9093-8540-3CA3696FCAA2}" v="282" dt="2024-05-13T20:43:21.148"/>
    <p1510:client id="{8BD9EA2A-9ACD-89D7-69EA-5E866E3DEDF2}" v="320" dt="2024-05-14T13:48:24.113"/>
    <p1510:client id="{ACEE2D7E-EF82-FCA1-340E-BF023601C671}" v="1479" dt="2024-05-13T20:19:08.718"/>
  </p1510:revLst>
</p1510:revInfo>
</file>

<file path=ppt/tableStyles.xml><?xml version="1.0" encoding="utf-8"?>
<a:tblStyleLst xmlns:a="http://schemas.openxmlformats.org/drawingml/2006/main" def="{D96E2335-9DC8-47C4-BF33-03CBA0AB295A}">
  <a:tblStyle styleId="{D96E2335-9DC8-47C4-BF33-03CBA0AB29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d0c951fd9b01e46a40a111cbfc6689157b13e37106b94bd73b6a3f7501ba493::" providerId="AD" clId="Web-{67632947-E1B1-F2DE-D760-EF2DAEC79E55}"/>
    <pc:docChg chg="modSld">
      <pc:chgData name="Guest User" userId="S::urn:spo:anon#8d0c951fd9b01e46a40a111cbfc6689157b13e37106b94bd73b6a3f7501ba493::" providerId="AD" clId="Web-{67632947-E1B1-F2DE-D760-EF2DAEC79E55}" dt="2024-05-08T15:28:02.075" v="6"/>
      <pc:docMkLst>
        <pc:docMk/>
      </pc:docMkLst>
      <pc:sldChg chg="addSp delSp modSp">
        <pc:chgData name="Guest User" userId="S::urn:spo:anon#8d0c951fd9b01e46a40a111cbfc6689157b13e37106b94bd73b6a3f7501ba493::" providerId="AD" clId="Web-{67632947-E1B1-F2DE-D760-EF2DAEC79E55}" dt="2024-05-08T15:28:02.075" v="6"/>
        <pc:sldMkLst>
          <pc:docMk/>
          <pc:sldMk cId="0" sldId="264"/>
        </pc:sldMkLst>
        <pc:spChg chg="add del mod">
          <ac:chgData name="Guest User" userId="S::urn:spo:anon#8d0c951fd9b01e46a40a111cbfc6689157b13e37106b94bd73b6a3f7501ba493::" providerId="AD" clId="Web-{67632947-E1B1-F2DE-D760-EF2DAEC79E55}" dt="2024-05-08T15:27:31.996" v="3"/>
          <ac:spMkLst>
            <pc:docMk/>
            <pc:sldMk cId="0" sldId="264"/>
            <ac:spMk id="2" creationId="{29A07C1F-EF61-7EAA-C1C8-82FA6DA3B2FF}"/>
          </ac:spMkLst>
        </pc:spChg>
        <pc:spChg chg="add del mod">
          <ac:chgData name="Guest User" userId="S::urn:spo:anon#8d0c951fd9b01e46a40a111cbfc6689157b13e37106b94bd73b6a3f7501ba493::" providerId="AD" clId="Web-{67632947-E1B1-F2DE-D760-EF2DAEC79E55}" dt="2024-05-08T15:28:02.075" v="6"/>
          <ac:spMkLst>
            <pc:docMk/>
            <pc:sldMk cId="0" sldId="264"/>
            <ac:spMk id="3" creationId="{113F1837-EDD9-0431-616B-92765604BC14}"/>
          </ac:spMkLst>
        </pc:spChg>
      </pc:sldChg>
    </pc:docChg>
  </pc:docChgLst>
  <pc:docChgLst>
    <pc:chgData name="Brittney Behr" userId="S::brittney.behr@hsncfl.org::972abdca-d0bc-451b-9b34-a60a3e056020" providerId="AD" clId="Web-{2CE8236A-14D2-6C9B-017B-38A5FF5F7BB4}"/>
    <pc:docChg chg="addSld modSld">
      <pc:chgData name="Brittney Behr" userId="S::brittney.behr@hsncfl.org::972abdca-d0bc-451b-9b34-a60a3e056020" providerId="AD" clId="Web-{2CE8236A-14D2-6C9B-017B-38A5FF5F7BB4}" dt="2024-05-14T12:46:06.576" v="149" actId="20577"/>
      <pc:docMkLst>
        <pc:docMk/>
      </pc:docMkLst>
      <pc:sldChg chg="modCm">
        <pc:chgData name="Brittney Behr" userId="S::brittney.behr@hsncfl.org::972abdca-d0bc-451b-9b34-a60a3e056020" providerId="AD" clId="Web-{2CE8236A-14D2-6C9B-017B-38A5FF5F7BB4}" dt="2024-05-14T12:33:44.222" v="17"/>
        <pc:sldMkLst>
          <pc:docMk/>
          <pc:sldMk cId="0" sldId="263"/>
        </pc:sldMkLst>
        <pc:extLst>
          <p:ext xmlns:p="http://schemas.openxmlformats.org/presentationml/2006/main" uri="{D6D511B9-2390-475A-947B-AFAB55BFBCF1}">
            <pc226:cmChg xmlns:pc226="http://schemas.microsoft.com/office/powerpoint/2022/06/main/command" chg="mod">
              <pc226:chgData name="Brittney Behr" userId="S::brittney.behr@hsncfl.org::972abdca-d0bc-451b-9b34-a60a3e056020" providerId="AD" clId="Web-{2CE8236A-14D2-6C9B-017B-38A5FF5F7BB4}" dt="2024-05-14T12:33:44.222" v="17"/>
              <pc2:cmMkLst xmlns:pc2="http://schemas.microsoft.com/office/powerpoint/2019/9/main/command">
                <pc:docMk/>
                <pc:sldMk cId="0" sldId="263"/>
                <pc2:cmMk id="{0A48DBAA-79E4-4DFE-B86D-3AC165C82673}"/>
              </pc2:cmMkLst>
            </pc226:cmChg>
          </p:ext>
        </pc:extLst>
      </pc:sldChg>
      <pc:sldChg chg="modCm">
        <pc:chgData name="Brittney Behr" userId="S::brittney.behr@hsncfl.org::972abdca-d0bc-451b-9b34-a60a3e056020" providerId="AD" clId="Web-{2CE8236A-14D2-6C9B-017B-38A5FF5F7BB4}" dt="2024-05-14T12:35:09.678" v="18"/>
        <pc:sldMkLst>
          <pc:docMk/>
          <pc:sldMk cId="0" sldId="265"/>
        </pc:sldMkLst>
        <pc:extLst>
          <p:ext xmlns:p="http://schemas.openxmlformats.org/presentationml/2006/main" uri="{D6D511B9-2390-475A-947B-AFAB55BFBCF1}">
            <pc226:cmChg xmlns:pc226="http://schemas.microsoft.com/office/powerpoint/2022/06/main/command" chg="mod">
              <pc226:chgData name="Brittney Behr" userId="S::brittney.behr@hsncfl.org::972abdca-d0bc-451b-9b34-a60a3e056020" providerId="AD" clId="Web-{2CE8236A-14D2-6C9B-017B-38A5FF5F7BB4}" dt="2024-05-14T12:35:09.678" v="18"/>
              <pc2:cmMkLst xmlns:pc2="http://schemas.microsoft.com/office/powerpoint/2019/9/main/command">
                <pc:docMk/>
                <pc:sldMk cId="0" sldId="265"/>
                <pc2:cmMk id="{0A8D4CA9-B617-4BD1-A1DF-2052CD2ED544}"/>
              </pc2:cmMkLst>
            </pc226:cmChg>
          </p:ext>
        </pc:extLst>
      </pc:sldChg>
      <pc:sldChg chg="modSp">
        <pc:chgData name="Brittney Behr" userId="S::brittney.behr@hsncfl.org::972abdca-d0bc-451b-9b34-a60a3e056020" providerId="AD" clId="Web-{2CE8236A-14D2-6C9B-017B-38A5FF5F7BB4}" dt="2024-05-14T12:46:06.576" v="149" actId="20577"/>
        <pc:sldMkLst>
          <pc:docMk/>
          <pc:sldMk cId="4129799941" sldId="292"/>
        </pc:sldMkLst>
        <pc:spChg chg="mod">
          <ac:chgData name="Brittney Behr" userId="S::brittney.behr@hsncfl.org::972abdca-d0bc-451b-9b34-a60a3e056020" providerId="AD" clId="Web-{2CE8236A-14D2-6C9B-017B-38A5FF5F7BB4}" dt="2024-05-14T12:42:01.646" v="138" actId="1076"/>
          <ac:spMkLst>
            <pc:docMk/>
            <pc:sldMk cId="4129799941" sldId="292"/>
            <ac:spMk id="5" creationId="{6788D303-1675-2782-30ED-D78B44B096FA}"/>
          </ac:spMkLst>
        </pc:spChg>
        <pc:spChg chg="mod">
          <ac:chgData name="Brittney Behr" userId="S::brittney.behr@hsncfl.org::972abdca-d0bc-451b-9b34-a60a3e056020" providerId="AD" clId="Web-{2CE8236A-14D2-6C9B-017B-38A5FF5F7BB4}" dt="2024-05-14T12:46:06.576" v="149" actId="20577"/>
          <ac:spMkLst>
            <pc:docMk/>
            <pc:sldMk cId="4129799941" sldId="292"/>
            <ac:spMk id="6" creationId="{00204DC1-03AD-8E54-EE51-E5FB06F85A83}"/>
          </ac:spMkLst>
        </pc:spChg>
      </pc:sldChg>
      <pc:sldChg chg="modSp new mod modClrScheme chgLayout">
        <pc:chgData name="Brittney Behr" userId="S::brittney.behr@hsncfl.org::972abdca-d0bc-451b-9b34-a60a3e056020" providerId="AD" clId="Web-{2CE8236A-14D2-6C9B-017B-38A5FF5F7BB4}" dt="2024-05-14T12:33:19.753" v="16" actId="20577"/>
        <pc:sldMkLst>
          <pc:docMk/>
          <pc:sldMk cId="2180237045" sldId="308"/>
        </pc:sldMkLst>
        <pc:spChg chg="mod ord">
          <ac:chgData name="Brittney Behr" userId="S::brittney.behr@hsncfl.org::972abdca-d0bc-451b-9b34-a60a3e056020" providerId="AD" clId="Web-{2CE8236A-14D2-6C9B-017B-38A5FF5F7BB4}" dt="2024-05-14T12:33:19.753" v="16" actId="20577"/>
          <ac:spMkLst>
            <pc:docMk/>
            <pc:sldMk cId="2180237045" sldId="308"/>
            <ac:spMk id="2" creationId="{0B34A65D-A64D-4A8B-4C74-1E2CFE8C6E26}"/>
          </ac:spMkLst>
        </pc:spChg>
        <pc:spChg chg="mod ord">
          <ac:chgData name="Brittney Behr" userId="S::brittney.behr@hsncfl.org::972abdca-d0bc-451b-9b34-a60a3e056020" providerId="AD" clId="Web-{2CE8236A-14D2-6C9B-017B-38A5FF5F7BB4}" dt="2024-05-14T12:32:23.485" v="1"/>
          <ac:spMkLst>
            <pc:docMk/>
            <pc:sldMk cId="2180237045" sldId="308"/>
            <ac:spMk id="3" creationId="{4722FECD-F8E3-2B1D-CDB7-5F8871D446BB}"/>
          </ac:spMkLst>
        </pc:spChg>
      </pc:sldChg>
    </pc:docChg>
  </pc:docChgLst>
  <pc:docChgLst>
    <pc:chgData name="Brittney Behr" userId="S::brittney.behr@hsncfl.org::972abdca-d0bc-451b-9b34-a60a3e056020" providerId="AD" clId="Web-{D3E3DF78-F657-7E60-50ED-6460FFC7D485}"/>
    <pc:docChg chg="delSld modSld">
      <pc:chgData name="Brittney Behr" userId="S::brittney.behr@hsncfl.org::972abdca-d0bc-451b-9b34-a60a3e056020" providerId="AD" clId="Web-{D3E3DF78-F657-7E60-50ED-6460FFC7D485}" dt="2024-05-10T19:56:10.838" v="89" actId="20577"/>
      <pc:docMkLst>
        <pc:docMk/>
      </pc:docMkLst>
      <pc:sldChg chg="del">
        <pc:chgData name="Brittney Behr" userId="S::brittney.behr@hsncfl.org::972abdca-d0bc-451b-9b34-a60a3e056020" providerId="AD" clId="Web-{D3E3DF78-F657-7E60-50ED-6460FFC7D485}" dt="2024-05-10T14:06:08.992" v="1"/>
        <pc:sldMkLst>
          <pc:docMk/>
          <pc:sldMk cId="0" sldId="264"/>
        </pc:sldMkLst>
      </pc:sldChg>
      <pc:sldChg chg="addSp delSp modSp">
        <pc:chgData name="Brittney Behr" userId="S::brittney.behr@hsncfl.org::972abdca-d0bc-451b-9b34-a60a3e056020" providerId="AD" clId="Web-{D3E3DF78-F657-7E60-50ED-6460FFC7D485}" dt="2024-05-10T14:09:48.108" v="17" actId="1076"/>
        <pc:sldMkLst>
          <pc:docMk/>
          <pc:sldMk cId="0" sldId="265"/>
        </pc:sldMkLst>
        <pc:spChg chg="del">
          <ac:chgData name="Brittney Behr" userId="S::brittney.behr@hsncfl.org::972abdca-d0bc-451b-9b34-a60a3e056020" providerId="AD" clId="Web-{D3E3DF78-F657-7E60-50ED-6460FFC7D485}" dt="2024-05-10T14:08:37.622" v="9"/>
          <ac:spMkLst>
            <pc:docMk/>
            <pc:sldMk cId="0" sldId="265"/>
            <ac:spMk id="126" creationId="{00000000-0000-0000-0000-000000000000}"/>
          </ac:spMkLst>
        </pc:spChg>
        <pc:picChg chg="add del mod">
          <ac:chgData name="Brittney Behr" userId="S::brittney.behr@hsncfl.org::972abdca-d0bc-451b-9b34-a60a3e056020" providerId="AD" clId="Web-{D3E3DF78-F657-7E60-50ED-6460FFC7D485}" dt="2024-05-10T14:08:04.949" v="5"/>
          <ac:picMkLst>
            <pc:docMk/>
            <pc:sldMk cId="0" sldId="265"/>
            <ac:picMk id="2" creationId="{D820836C-B5E4-FB9B-35C8-BA7F5061FBD4}"/>
          </ac:picMkLst>
        </pc:picChg>
        <pc:picChg chg="add del mod">
          <ac:chgData name="Brittney Behr" userId="S::brittney.behr@hsncfl.org::972abdca-d0bc-451b-9b34-a60a3e056020" providerId="AD" clId="Web-{D3E3DF78-F657-7E60-50ED-6460FFC7D485}" dt="2024-05-10T14:08:53.778" v="13"/>
          <ac:picMkLst>
            <pc:docMk/>
            <pc:sldMk cId="0" sldId="265"/>
            <ac:picMk id="3" creationId="{0B51FF6E-2662-AFE6-42BF-A03EAA87800B}"/>
          </ac:picMkLst>
        </pc:picChg>
        <pc:picChg chg="add del mod">
          <ac:chgData name="Brittney Behr" userId="S::brittney.behr@hsncfl.org::972abdca-d0bc-451b-9b34-a60a3e056020" providerId="AD" clId="Web-{D3E3DF78-F657-7E60-50ED-6460FFC7D485}" dt="2024-05-10T14:08:55.372" v="14"/>
          <ac:picMkLst>
            <pc:docMk/>
            <pc:sldMk cId="0" sldId="265"/>
            <ac:picMk id="4" creationId="{2BBA92A8-3084-ED19-43F0-3613176A9B3A}"/>
          </ac:picMkLst>
        </pc:picChg>
        <pc:picChg chg="add mod">
          <ac:chgData name="Brittney Behr" userId="S::brittney.behr@hsncfl.org::972abdca-d0bc-451b-9b34-a60a3e056020" providerId="AD" clId="Web-{D3E3DF78-F657-7E60-50ED-6460FFC7D485}" dt="2024-05-10T14:09:48.108" v="17" actId="1076"/>
          <ac:picMkLst>
            <pc:docMk/>
            <pc:sldMk cId="0" sldId="265"/>
            <ac:picMk id="5" creationId="{E2DBB890-5108-89B9-3E16-7947C0B33DC9}"/>
          </ac:picMkLst>
        </pc:picChg>
      </pc:sldChg>
      <pc:sldChg chg="del">
        <pc:chgData name="Brittney Behr" userId="S::brittney.behr@hsncfl.org::972abdca-d0bc-451b-9b34-a60a3e056020" providerId="AD" clId="Web-{D3E3DF78-F657-7E60-50ED-6460FFC7D485}" dt="2024-05-10T14:06:19.367" v="2"/>
        <pc:sldMkLst>
          <pc:docMk/>
          <pc:sldMk cId="0" sldId="267"/>
        </pc:sldMkLst>
      </pc:sldChg>
      <pc:sldChg chg="del">
        <pc:chgData name="Brittney Behr" userId="S::brittney.behr@hsncfl.org::972abdca-d0bc-451b-9b34-a60a3e056020" providerId="AD" clId="Web-{D3E3DF78-F657-7E60-50ED-6460FFC7D485}" dt="2024-05-10T14:06:22.180" v="3"/>
        <pc:sldMkLst>
          <pc:docMk/>
          <pc:sldMk cId="0" sldId="268"/>
        </pc:sldMkLst>
      </pc:sldChg>
      <pc:sldChg chg="mod modShow">
        <pc:chgData name="Brittney Behr" userId="S::brittney.behr@hsncfl.org::972abdca-d0bc-451b-9b34-a60a3e056020" providerId="AD" clId="Web-{D3E3DF78-F657-7E60-50ED-6460FFC7D485}" dt="2024-05-10T15:09:25.565" v="18"/>
        <pc:sldMkLst>
          <pc:docMk/>
          <pc:sldMk cId="0" sldId="281"/>
        </pc:sldMkLst>
      </pc:sldChg>
      <pc:sldChg chg="modSp">
        <pc:chgData name="Brittney Behr" userId="S::brittney.behr@hsncfl.org::972abdca-d0bc-451b-9b34-a60a3e056020" providerId="AD" clId="Web-{D3E3DF78-F657-7E60-50ED-6460FFC7D485}" dt="2024-05-10T19:56:10.838" v="89" actId="20577"/>
        <pc:sldMkLst>
          <pc:docMk/>
          <pc:sldMk cId="4129799941" sldId="292"/>
        </pc:sldMkLst>
        <pc:spChg chg="mod">
          <ac:chgData name="Brittney Behr" userId="S::brittney.behr@hsncfl.org::972abdca-d0bc-451b-9b34-a60a3e056020" providerId="AD" clId="Web-{D3E3DF78-F657-7E60-50ED-6460FFC7D485}" dt="2024-05-10T19:56:10.838" v="89" actId="20577"/>
          <ac:spMkLst>
            <pc:docMk/>
            <pc:sldMk cId="4129799941" sldId="292"/>
            <ac:spMk id="5" creationId="{6788D303-1675-2782-30ED-D78B44B096FA}"/>
          </ac:spMkLst>
        </pc:spChg>
        <pc:spChg chg="mod">
          <ac:chgData name="Brittney Behr" userId="S::brittney.behr@hsncfl.org::972abdca-d0bc-451b-9b34-a60a3e056020" providerId="AD" clId="Web-{D3E3DF78-F657-7E60-50ED-6460FFC7D485}" dt="2024-05-10T15:10:04.722" v="40" actId="20577"/>
          <ac:spMkLst>
            <pc:docMk/>
            <pc:sldMk cId="4129799941" sldId="292"/>
            <ac:spMk id="6" creationId="{00204DC1-03AD-8E54-EE51-E5FB06F85A83}"/>
          </ac:spMkLst>
        </pc:spChg>
      </pc:sldChg>
    </pc:docChg>
  </pc:docChgLst>
  <pc:docChgLst>
    <pc:chgData name="Ashley Brozenske" userId="S::ashley.brozenske@hsncfl.org::68c24165-8918-486a-81cc-3bbce67cbc58" providerId="AD" clId="Web-{D7B0EB3D-EFF2-9008-E404-D108BD6CD66D}"/>
    <pc:docChg chg="addSld delSld modSld">
      <pc:chgData name="Ashley Brozenske" userId="S::ashley.brozenske@hsncfl.org::68c24165-8918-486a-81cc-3bbce67cbc58" providerId="AD" clId="Web-{D7B0EB3D-EFF2-9008-E404-D108BD6CD66D}" dt="2024-04-30T20:58:18.100" v="842" actId="1076"/>
      <pc:docMkLst>
        <pc:docMk/>
      </pc:docMkLst>
      <pc:sldChg chg="addSp modSp add replId">
        <pc:chgData name="Ashley Brozenske" userId="S::ashley.brozenske@hsncfl.org::68c24165-8918-486a-81cc-3bbce67cbc58" providerId="AD" clId="Web-{D7B0EB3D-EFF2-9008-E404-D108BD6CD66D}" dt="2024-04-30T20:18:13.185" v="268" actId="1076"/>
        <pc:sldMkLst>
          <pc:docMk/>
          <pc:sldMk cId="339515469" sldId="293"/>
        </pc:sldMkLst>
        <pc:spChg chg="mod">
          <ac:chgData name="Ashley Brozenske" userId="S::ashley.brozenske@hsncfl.org::68c24165-8918-486a-81cc-3bbce67cbc58" providerId="AD" clId="Web-{D7B0EB3D-EFF2-9008-E404-D108BD6CD66D}" dt="2024-04-30T20:16:15.353" v="255" actId="20577"/>
          <ac:spMkLst>
            <pc:docMk/>
            <pc:sldMk cId="339515469" sldId="293"/>
            <ac:spMk id="3" creationId="{6E60110A-E4F2-4A7F-7C0A-ACBA7D46D415}"/>
          </ac:spMkLst>
        </pc:spChg>
        <pc:spChg chg="mod">
          <ac:chgData name="Ashley Brozenske" userId="S::ashley.brozenske@hsncfl.org::68c24165-8918-486a-81cc-3bbce67cbc58" providerId="AD" clId="Web-{D7B0EB3D-EFF2-9008-E404-D108BD6CD66D}" dt="2024-04-30T19:51:24.653" v="10" actId="20577"/>
          <ac:spMkLst>
            <pc:docMk/>
            <pc:sldMk cId="339515469" sldId="293"/>
            <ac:spMk id="178" creationId="{00000000-0000-0000-0000-000000000000}"/>
          </ac:spMkLst>
        </pc:spChg>
        <pc:picChg chg="add mod">
          <ac:chgData name="Ashley Brozenske" userId="S::ashley.brozenske@hsncfl.org::68c24165-8918-486a-81cc-3bbce67cbc58" providerId="AD" clId="Web-{D7B0EB3D-EFF2-9008-E404-D108BD6CD66D}" dt="2024-04-30T20:18:13.185" v="268" actId="1076"/>
          <ac:picMkLst>
            <pc:docMk/>
            <pc:sldMk cId="339515469" sldId="293"/>
            <ac:picMk id="2" creationId="{B7DB0E3B-8DF8-BEE6-C582-BC314EFD14A2}"/>
          </ac:picMkLst>
        </pc:picChg>
        <pc:picChg chg="add mod">
          <ac:chgData name="Ashley Brozenske" userId="S::ashley.brozenske@hsncfl.org::68c24165-8918-486a-81cc-3bbce67cbc58" providerId="AD" clId="Web-{D7B0EB3D-EFF2-9008-E404-D108BD6CD66D}" dt="2024-04-30T20:18:05.247" v="266" actId="1076"/>
          <ac:picMkLst>
            <pc:docMk/>
            <pc:sldMk cId="339515469" sldId="293"/>
            <ac:picMk id="4" creationId="{97014E47-B5C5-FFD8-5D7B-39026FB363AE}"/>
          </ac:picMkLst>
        </pc:picChg>
      </pc:sldChg>
      <pc:sldChg chg="addSp delSp modSp add replId">
        <pc:chgData name="Ashley Brozenske" userId="S::ashley.brozenske@hsncfl.org::68c24165-8918-486a-81cc-3bbce67cbc58" providerId="AD" clId="Web-{D7B0EB3D-EFF2-9008-E404-D108BD6CD66D}" dt="2024-04-30T20:26:21.653" v="579" actId="1076"/>
        <pc:sldMkLst>
          <pc:docMk/>
          <pc:sldMk cId="1017073266" sldId="294"/>
        </pc:sldMkLst>
        <pc:spChg chg="mod">
          <ac:chgData name="Ashley Brozenske" userId="S::ashley.brozenske@hsncfl.org::68c24165-8918-486a-81cc-3bbce67cbc58" providerId="AD" clId="Web-{D7B0EB3D-EFF2-9008-E404-D108BD6CD66D}" dt="2024-04-30T20:25:21.604" v="566" actId="20577"/>
          <ac:spMkLst>
            <pc:docMk/>
            <pc:sldMk cId="1017073266" sldId="294"/>
            <ac:spMk id="3" creationId="{6E60110A-E4F2-4A7F-7C0A-ACBA7D46D415}"/>
          </ac:spMkLst>
        </pc:spChg>
        <pc:spChg chg="add del mod">
          <ac:chgData name="Ashley Brozenske" userId="S::ashley.brozenske@hsncfl.org::68c24165-8918-486a-81cc-3bbce67cbc58" providerId="AD" clId="Web-{D7B0EB3D-EFF2-9008-E404-D108BD6CD66D}" dt="2024-04-30T20:26:18.809" v="578"/>
          <ac:spMkLst>
            <pc:docMk/>
            <pc:sldMk cId="1017073266" sldId="294"/>
            <ac:spMk id="6" creationId="{5034C553-3EC1-950B-A27E-92A9F389C2EF}"/>
          </ac:spMkLst>
        </pc:spChg>
        <pc:picChg chg="del">
          <ac:chgData name="Ashley Brozenske" userId="S::ashley.brozenske@hsncfl.org::68c24165-8918-486a-81cc-3bbce67cbc58" providerId="AD" clId="Web-{D7B0EB3D-EFF2-9008-E404-D108BD6CD66D}" dt="2024-04-30T20:18:55.311" v="289"/>
          <ac:picMkLst>
            <pc:docMk/>
            <pc:sldMk cId="1017073266" sldId="294"/>
            <ac:picMk id="2" creationId="{B7DB0E3B-8DF8-BEE6-C582-BC314EFD14A2}"/>
          </ac:picMkLst>
        </pc:picChg>
        <pc:picChg chg="del">
          <ac:chgData name="Ashley Brozenske" userId="S::ashley.brozenske@hsncfl.org::68c24165-8918-486a-81cc-3bbce67cbc58" providerId="AD" clId="Web-{D7B0EB3D-EFF2-9008-E404-D108BD6CD66D}" dt="2024-04-30T20:18:52.280" v="288"/>
          <ac:picMkLst>
            <pc:docMk/>
            <pc:sldMk cId="1017073266" sldId="294"/>
            <ac:picMk id="4" creationId="{97014E47-B5C5-FFD8-5D7B-39026FB363AE}"/>
          </ac:picMkLst>
        </pc:picChg>
        <pc:picChg chg="add mod">
          <ac:chgData name="Ashley Brozenske" userId="S::ashley.brozenske@hsncfl.org::68c24165-8918-486a-81cc-3bbce67cbc58" providerId="AD" clId="Web-{D7B0EB3D-EFF2-9008-E404-D108BD6CD66D}" dt="2024-04-30T20:26:21.653" v="579" actId="1076"/>
          <ac:picMkLst>
            <pc:docMk/>
            <pc:sldMk cId="1017073266" sldId="294"/>
            <ac:picMk id="5" creationId="{94FFD2E0-C51D-7DEB-9B9F-B614B983F649}"/>
          </ac:picMkLst>
        </pc:picChg>
      </pc:sldChg>
      <pc:sldChg chg="addSp delSp modSp add replId">
        <pc:chgData name="Ashley Brozenske" userId="S::ashley.brozenske@hsncfl.org::68c24165-8918-486a-81cc-3bbce67cbc58" providerId="AD" clId="Web-{D7B0EB3D-EFF2-9008-E404-D108BD6CD66D}" dt="2024-04-30T20:49:11.318" v="650" actId="20577"/>
        <pc:sldMkLst>
          <pc:docMk/>
          <pc:sldMk cId="1375909223" sldId="295"/>
        </pc:sldMkLst>
        <pc:spChg chg="mod">
          <ac:chgData name="Ashley Brozenske" userId="S::ashley.brozenske@hsncfl.org::68c24165-8918-486a-81cc-3bbce67cbc58" providerId="AD" clId="Web-{D7B0EB3D-EFF2-9008-E404-D108BD6CD66D}" dt="2024-04-30T20:49:11.318" v="650" actId="20577"/>
          <ac:spMkLst>
            <pc:docMk/>
            <pc:sldMk cId="1375909223" sldId="295"/>
            <ac:spMk id="3" creationId="{6E60110A-E4F2-4A7F-7C0A-ACBA7D46D415}"/>
          </ac:spMkLst>
        </pc:spChg>
        <pc:picChg chg="add del mod">
          <ac:chgData name="Ashley Brozenske" userId="S::ashley.brozenske@hsncfl.org::68c24165-8918-486a-81cc-3bbce67cbc58" providerId="AD" clId="Web-{D7B0EB3D-EFF2-9008-E404-D108BD6CD66D}" dt="2024-04-30T20:37:39.032" v="596"/>
          <ac:picMkLst>
            <pc:docMk/>
            <pc:sldMk cId="1375909223" sldId="295"/>
            <ac:picMk id="2" creationId="{93FCB752-61EB-6008-0D35-8AF57CC09BC8}"/>
          </ac:picMkLst>
        </pc:picChg>
        <pc:picChg chg="add mod">
          <ac:chgData name="Ashley Brozenske" userId="S::ashley.brozenske@hsncfl.org::68c24165-8918-486a-81cc-3bbce67cbc58" providerId="AD" clId="Web-{D7B0EB3D-EFF2-9008-E404-D108BD6CD66D}" dt="2024-04-30T20:48:57.927" v="643" actId="1076"/>
          <ac:picMkLst>
            <pc:docMk/>
            <pc:sldMk cId="1375909223" sldId="295"/>
            <ac:picMk id="4" creationId="{434A999D-CE7A-5587-27DA-D9FCAF7E6599}"/>
          </ac:picMkLst>
        </pc:picChg>
        <pc:picChg chg="del">
          <ac:chgData name="Ashley Brozenske" userId="S::ashley.brozenske@hsncfl.org::68c24165-8918-486a-81cc-3bbce67cbc58" providerId="AD" clId="Web-{D7B0EB3D-EFF2-9008-E404-D108BD6CD66D}" dt="2024-04-30T20:36:55.937" v="583"/>
          <ac:picMkLst>
            <pc:docMk/>
            <pc:sldMk cId="1375909223" sldId="295"/>
            <ac:picMk id="5" creationId="{94FFD2E0-C51D-7DEB-9B9F-B614B983F649}"/>
          </ac:picMkLst>
        </pc:picChg>
      </pc:sldChg>
      <pc:sldChg chg="new del">
        <pc:chgData name="Ashley Brozenske" userId="S::ashley.brozenske@hsncfl.org::68c24165-8918-486a-81cc-3bbce67cbc58" providerId="AD" clId="Web-{D7B0EB3D-EFF2-9008-E404-D108BD6CD66D}" dt="2024-04-30T20:49:34.756" v="652"/>
        <pc:sldMkLst>
          <pc:docMk/>
          <pc:sldMk cId="2613541629" sldId="296"/>
        </pc:sldMkLst>
      </pc:sldChg>
      <pc:sldChg chg="add del replId">
        <pc:chgData name="Ashley Brozenske" userId="S::ashley.brozenske@hsncfl.org::68c24165-8918-486a-81cc-3bbce67cbc58" providerId="AD" clId="Web-{D7B0EB3D-EFF2-9008-E404-D108BD6CD66D}" dt="2024-04-30T20:36:48.827" v="582"/>
        <pc:sldMkLst>
          <pc:docMk/>
          <pc:sldMk cId="3071077496" sldId="296"/>
        </pc:sldMkLst>
      </pc:sldChg>
      <pc:sldChg chg="addSp delSp modSp add replId">
        <pc:chgData name="Ashley Brozenske" userId="S::ashley.brozenske@hsncfl.org::68c24165-8918-486a-81cc-3bbce67cbc58" providerId="AD" clId="Web-{D7B0EB3D-EFF2-9008-E404-D108BD6CD66D}" dt="2024-04-30T20:58:18.100" v="842" actId="1076"/>
        <pc:sldMkLst>
          <pc:docMk/>
          <pc:sldMk cId="3668435456" sldId="296"/>
        </pc:sldMkLst>
        <pc:spChg chg="mod">
          <ac:chgData name="Ashley Brozenske" userId="S::ashley.brozenske@hsncfl.org::68c24165-8918-486a-81cc-3bbce67cbc58" providerId="AD" clId="Web-{D7B0EB3D-EFF2-9008-E404-D108BD6CD66D}" dt="2024-04-30T20:57:04.894" v="830" actId="20577"/>
          <ac:spMkLst>
            <pc:docMk/>
            <pc:sldMk cId="3668435456" sldId="296"/>
            <ac:spMk id="3" creationId="{6E60110A-E4F2-4A7F-7C0A-ACBA7D46D415}"/>
          </ac:spMkLst>
        </pc:spChg>
        <pc:spChg chg="add del mod">
          <ac:chgData name="Ashley Brozenske" userId="S::ashley.brozenske@hsncfl.org::68c24165-8918-486a-81cc-3bbce67cbc58" providerId="AD" clId="Web-{D7B0EB3D-EFF2-9008-E404-D108BD6CD66D}" dt="2024-04-30T20:58:15.318" v="841"/>
          <ac:spMkLst>
            <pc:docMk/>
            <pc:sldMk cId="3668435456" sldId="296"/>
            <ac:spMk id="6" creationId="{888CCD92-E571-7047-C720-035917869EC0}"/>
          </ac:spMkLst>
        </pc:spChg>
        <pc:picChg chg="add del mod">
          <ac:chgData name="Ashley Brozenske" userId="S::ashley.brozenske@hsncfl.org::68c24165-8918-486a-81cc-3bbce67cbc58" providerId="AD" clId="Web-{D7B0EB3D-EFF2-9008-E404-D108BD6CD66D}" dt="2024-04-30T20:57:53.036" v="834"/>
          <ac:picMkLst>
            <pc:docMk/>
            <pc:sldMk cId="3668435456" sldId="296"/>
            <ac:picMk id="2" creationId="{F0E2B492-AD62-3CAE-9525-99284ED45516}"/>
          </ac:picMkLst>
        </pc:picChg>
        <pc:picChg chg="del">
          <ac:chgData name="Ashley Brozenske" userId="S::ashley.brozenske@hsncfl.org::68c24165-8918-486a-81cc-3bbce67cbc58" providerId="AD" clId="Web-{D7B0EB3D-EFF2-9008-E404-D108BD6CD66D}" dt="2024-04-30T20:49:42.522" v="655"/>
          <ac:picMkLst>
            <pc:docMk/>
            <pc:sldMk cId="3668435456" sldId="296"/>
            <ac:picMk id="4" creationId="{434A999D-CE7A-5587-27DA-D9FCAF7E6599}"/>
          </ac:picMkLst>
        </pc:picChg>
        <pc:picChg chg="add mod">
          <ac:chgData name="Ashley Brozenske" userId="S::ashley.brozenske@hsncfl.org::68c24165-8918-486a-81cc-3bbce67cbc58" providerId="AD" clId="Web-{D7B0EB3D-EFF2-9008-E404-D108BD6CD66D}" dt="2024-04-30T20:58:18.100" v="842" actId="1076"/>
          <ac:picMkLst>
            <pc:docMk/>
            <pc:sldMk cId="3668435456" sldId="296"/>
            <ac:picMk id="5" creationId="{1072A573-E89E-D644-BAD6-85C10F8110B2}"/>
          </ac:picMkLst>
        </pc:picChg>
      </pc:sldChg>
    </pc:docChg>
  </pc:docChgLst>
  <pc:docChgLst>
    <pc:chgData name="Jackie Ebert" userId="S::jackie.ebert@hsncfl.org::d333ac6b-4f69-475b-8492-2e098c347f4f" providerId="AD" clId="Web-{ACEE2D7E-EF82-FCA1-340E-BF023601C671}"/>
    <pc:docChg chg="addSld delSld modSld">
      <pc:chgData name="Jackie Ebert" userId="S::jackie.ebert@hsncfl.org::d333ac6b-4f69-475b-8492-2e098c347f4f" providerId="AD" clId="Web-{ACEE2D7E-EF82-FCA1-340E-BF023601C671}" dt="2024-05-13T20:19:08.718" v="1484" actId="20577"/>
      <pc:docMkLst>
        <pc:docMk/>
      </pc:docMkLst>
      <pc:sldChg chg="modSp">
        <pc:chgData name="Jackie Ebert" userId="S::jackie.ebert@hsncfl.org::d333ac6b-4f69-475b-8492-2e098c347f4f" providerId="AD" clId="Web-{ACEE2D7E-EF82-FCA1-340E-BF023601C671}" dt="2024-05-13T20:19:08.718" v="1484" actId="20577"/>
        <pc:sldMkLst>
          <pc:docMk/>
          <pc:sldMk cId="0" sldId="263"/>
        </pc:sldMkLst>
        <pc:spChg chg="mod">
          <ac:chgData name="Jackie Ebert" userId="S::jackie.ebert@hsncfl.org::d333ac6b-4f69-475b-8492-2e098c347f4f" providerId="AD" clId="Web-{ACEE2D7E-EF82-FCA1-340E-BF023601C671}" dt="2024-05-13T15:10:08.151" v="9" actId="20577"/>
          <ac:spMkLst>
            <pc:docMk/>
            <pc:sldMk cId="0" sldId="263"/>
            <ac:spMk id="3" creationId="{C040AF5F-DCEA-28A9-E7AB-01B8AFB0129C}"/>
          </ac:spMkLst>
        </pc:spChg>
        <pc:spChg chg="mod">
          <ac:chgData name="Jackie Ebert" userId="S::jackie.ebert@hsncfl.org::d333ac6b-4f69-475b-8492-2e098c347f4f" providerId="AD" clId="Web-{ACEE2D7E-EF82-FCA1-340E-BF023601C671}" dt="2024-05-13T20:19:08.718" v="1484" actId="20577"/>
          <ac:spMkLst>
            <pc:docMk/>
            <pc:sldMk cId="0" sldId="263"/>
            <ac:spMk id="110" creationId="{00000000-0000-0000-0000-000000000000}"/>
          </ac:spMkLst>
        </pc:spChg>
      </pc:sldChg>
      <pc:sldChg chg="modSp new del">
        <pc:chgData name="Jackie Ebert" userId="S::jackie.ebert@hsncfl.org::d333ac6b-4f69-475b-8492-2e098c347f4f" providerId="AD" clId="Web-{ACEE2D7E-EF82-FCA1-340E-BF023601C671}" dt="2024-05-13T20:18:49.452" v="1480"/>
        <pc:sldMkLst>
          <pc:docMk/>
          <pc:sldMk cId="1043309265" sldId="302"/>
        </pc:sldMkLst>
        <pc:spChg chg="mod">
          <ac:chgData name="Jackie Ebert" userId="S::jackie.ebert@hsncfl.org::d333ac6b-4f69-475b-8492-2e098c347f4f" providerId="AD" clId="Web-{ACEE2D7E-EF82-FCA1-340E-BF023601C671}" dt="2024-05-13T20:18:13.591" v="1457" actId="20577"/>
          <ac:spMkLst>
            <pc:docMk/>
            <pc:sldMk cId="1043309265" sldId="302"/>
            <ac:spMk id="2" creationId="{C9708789-CA51-C1FB-FFC0-58F1EA7D6558}"/>
          </ac:spMkLst>
        </pc:spChg>
        <pc:spChg chg="mod">
          <ac:chgData name="Jackie Ebert" userId="S::jackie.ebert@hsncfl.org::d333ac6b-4f69-475b-8492-2e098c347f4f" providerId="AD" clId="Web-{ACEE2D7E-EF82-FCA1-340E-BF023601C671}" dt="2024-05-13T20:18:42.061" v="1479" actId="20577"/>
          <ac:spMkLst>
            <pc:docMk/>
            <pc:sldMk cId="1043309265" sldId="302"/>
            <ac:spMk id="3" creationId="{A8F8B8FC-5295-49B4-A483-D9E43983C754}"/>
          </ac:spMkLst>
        </pc:spChg>
      </pc:sldChg>
      <pc:sldChg chg="addSp modSp new modNotes">
        <pc:chgData name="Jackie Ebert" userId="S::jackie.ebert@hsncfl.org::d333ac6b-4f69-475b-8492-2e098c347f4f" providerId="AD" clId="Web-{ACEE2D7E-EF82-FCA1-340E-BF023601C671}" dt="2024-05-13T15:28:00.127" v="314"/>
        <pc:sldMkLst>
          <pc:docMk/>
          <pc:sldMk cId="2554043535" sldId="303"/>
        </pc:sldMkLst>
        <pc:spChg chg="mod">
          <ac:chgData name="Jackie Ebert" userId="S::jackie.ebert@hsncfl.org::d333ac6b-4f69-475b-8492-2e098c347f4f" providerId="AD" clId="Web-{ACEE2D7E-EF82-FCA1-340E-BF023601C671}" dt="2024-05-13T15:18:02.778" v="154" actId="20577"/>
          <ac:spMkLst>
            <pc:docMk/>
            <pc:sldMk cId="2554043535" sldId="303"/>
            <ac:spMk id="2" creationId="{8A62D844-FEC2-0519-2CC0-175730804CF0}"/>
          </ac:spMkLst>
        </pc:spChg>
        <pc:spChg chg="mod">
          <ac:chgData name="Jackie Ebert" userId="S::jackie.ebert@hsncfl.org::d333ac6b-4f69-475b-8492-2e098c347f4f" providerId="AD" clId="Web-{ACEE2D7E-EF82-FCA1-340E-BF023601C671}" dt="2024-05-13T15:18:07.637" v="155" actId="20577"/>
          <ac:spMkLst>
            <pc:docMk/>
            <pc:sldMk cId="2554043535" sldId="303"/>
            <ac:spMk id="3" creationId="{B0C13F1C-3493-6EB4-26E7-DDC5D67DB49A}"/>
          </ac:spMkLst>
        </pc:spChg>
        <pc:spChg chg="add mod">
          <ac:chgData name="Jackie Ebert" userId="S::jackie.ebert@hsncfl.org::d333ac6b-4f69-475b-8492-2e098c347f4f" providerId="AD" clId="Web-{ACEE2D7E-EF82-FCA1-340E-BF023601C671}" dt="2024-05-13T15:21:42.957" v="190" actId="1076"/>
          <ac:spMkLst>
            <pc:docMk/>
            <pc:sldMk cId="2554043535" sldId="303"/>
            <ac:spMk id="9" creationId="{F3F175ED-B0B2-E420-ECAE-8768AB287CD3}"/>
          </ac:spMkLst>
        </pc:spChg>
        <pc:picChg chg="add mod">
          <ac:chgData name="Jackie Ebert" userId="S::jackie.ebert@hsncfl.org::d333ac6b-4f69-475b-8492-2e098c347f4f" providerId="AD" clId="Web-{ACEE2D7E-EF82-FCA1-340E-BF023601C671}" dt="2024-05-13T15:14:04.097" v="79" actId="1076"/>
          <ac:picMkLst>
            <pc:docMk/>
            <pc:sldMk cId="2554043535" sldId="303"/>
            <ac:picMk id="4" creationId="{0840CE9D-FDE2-8FC0-BC7D-B0F2CB0E8344}"/>
          </ac:picMkLst>
        </pc:picChg>
        <pc:picChg chg="add mod">
          <ac:chgData name="Jackie Ebert" userId="S::jackie.ebert@hsncfl.org::d333ac6b-4f69-475b-8492-2e098c347f4f" providerId="AD" clId="Web-{ACEE2D7E-EF82-FCA1-340E-BF023601C671}" dt="2024-05-13T15:19:14.968" v="161" actId="14100"/>
          <ac:picMkLst>
            <pc:docMk/>
            <pc:sldMk cId="2554043535" sldId="303"/>
            <ac:picMk id="5" creationId="{3F239DD2-BF9C-8AE3-7662-07087B8DF30B}"/>
          </ac:picMkLst>
        </pc:picChg>
        <pc:picChg chg="add mod">
          <ac:chgData name="Jackie Ebert" userId="S::jackie.ebert@hsncfl.org::d333ac6b-4f69-475b-8492-2e098c347f4f" providerId="AD" clId="Web-{ACEE2D7E-EF82-FCA1-340E-BF023601C671}" dt="2024-05-13T15:20:00.110" v="164" actId="1076"/>
          <ac:picMkLst>
            <pc:docMk/>
            <pc:sldMk cId="2554043535" sldId="303"/>
            <ac:picMk id="6" creationId="{73EDB382-BFC4-F163-D8BD-23AFB8C6BBE6}"/>
          </ac:picMkLst>
        </pc:picChg>
        <pc:picChg chg="add mod">
          <ac:chgData name="Jackie Ebert" userId="S::jackie.ebert@hsncfl.org::d333ac6b-4f69-475b-8492-2e098c347f4f" providerId="AD" clId="Web-{ACEE2D7E-EF82-FCA1-340E-BF023601C671}" dt="2024-05-13T15:20:40.205" v="167" actId="1076"/>
          <ac:picMkLst>
            <pc:docMk/>
            <pc:sldMk cId="2554043535" sldId="303"/>
            <ac:picMk id="7" creationId="{3CA6D2A3-6745-B927-0BDC-BE94D474E196}"/>
          </ac:picMkLst>
        </pc:picChg>
        <pc:picChg chg="add mod">
          <ac:chgData name="Jackie Ebert" userId="S::jackie.ebert@hsncfl.org::d333ac6b-4f69-475b-8492-2e098c347f4f" providerId="AD" clId="Web-{ACEE2D7E-EF82-FCA1-340E-BF023601C671}" dt="2024-05-13T15:21:22.269" v="170" actId="1076"/>
          <ac:picMkLst>
            <pc:docMk/>
            <pc:sldMk cId="2554043535" sldId="303"/>
            <ac:picMk id="8" creationId="{62A87A9A-4F2A-9BDF-014F-D4940D9B0E30}"/>
          </ac:picMkLst>
        </pc:picChg>
      </pc:sldChg>
      <pc:sldChg chg="modSp new del">
        <pc:chgData name="Jackie Ebert" userId="S::jackie.ebert@hsncfl.org::d333ac6b-4f69-475b-8492-2e098c347f4f" providerId="AD" clId="Web-{ACEE2D7E-EF82-FCA1-340E-BF023601C671}" dt="2024-05-13T19:47:59.412" v="729"/>
        <pc:sldMkLst>
          <pc:docMk/>
          <pc:sldMk cId="2935051463" sldId="304"/>
        </pc:sldMkLst>
        <pc:spChg chg="mod">
          <ac:chgData name="Jackie Ebert" userId="S::jackie.ebert@hsncfl.org::d333ac6b-4f69-475b-8492-2e098c347f4f" providerId="AD" clId="Web-{ACEE2D7E-EF82-FCA1-340E-BF023601C671}" dt="2024-05-13T15:22:34.084" v="191" actId="20577"/>
          <ac:spMkLst>
            <pc:docMk/>
            <pc:sldMk cId="2935051463" sldId="304"/>
            <ac:spMk id="2" creationId="{B6685F99-A2A1-B7FB-794B-7DB00B7CC18A}"/>
          </ac:spMkLst>
        </pc:spChg>
        <pc:spChg chg="mod">
          <ac:chgData name="Jackie Ebert" userId="S::jackie.ebert@hsncfl.org::d333ac6b-4f69-475b-8492-2e098c347f4f" providerId="AD" clId="Web-{ACEE2D7E-EF82-FCA1-340E-BF023601C671}" dt="2024-05-13T15:16:32.524" v="150" actId="20577"/>
          <ac:spMkLst>
            <pc:docMk/>
            <pc:sldMk cId="2935051463" sldId="304"/>
            <ac:spMk id="3" creationId="{1EA2F4D6-6648-B700-BE10-0497632865E3}"/>
          </ac:spMkLst>
        </pc:spChg>
      </pc:sldChg>
      <pc:sldChg chg="modSp new">
        <pc:chgData name="Jackie Ebert" userId="S::jackie.ebert@hsncfl.org::d333ac6b-4f69-475b-8492-2e098c347f4f" providerId="AD" clId="Web-{ACEE2D7E-EF82-FCA1-340E-BF023601C671}" dt="2024-05-13T20:13:06.535" v="1389" actId="14100"/>
        <pc:sldMkLst>
          <pc:docMk/>
          <pc:sldMk cId="3601299774" sldId="305"/>
        </pc:sldMkLst>
        <pc:spChg chg="mod">
          <ac:chgData name="Jackie Ebert" userId="S::jackie.ebert@hsncfl.org::d333ac6b-4f69-475b-8492-2e098c347f4f" providerId="AD" clId="Web-{ACEE2D7E-EF82-FCA1-340E-BF023601C671}" dt="2024-05-13T15:31:29.072" v="465" actId="20577"/>
          <ac:spMkLst>
            <pc:docMk/>
            <pc:sldMk cId="3601299774" sldId="305"/>
            <ac:spMk id="2" creationId="{94E72A08-D827-BC76-9BE9-AD2FA6D27EF8}"/>
          </ac:spMkLst>
        </pc:spChg>
        <pc:spChg chg="mod">
          <ac:chgData name="Jackie Ebert" userId="S::jackie.ebert@hsncfl.org::d333ac6b-4f69-475b-8492-2e098c347f4f" providerId="AD" clId="Web-{ACEE2D7E-EF82-FCA1-340E-BF023601C671}" dt="2024-05-13T20:13:06.535" v="1389" actId="14100"/>
          <ac:spMkLst>
            <pc:docMk/>
            <pc:sldMk cId="3601299774" sldId="305"/>
            <ac:spMk id="3" creationId="{E95F5CE5-C186-A88E-661C-1AE03184F279}"/>
          </ac:spMkLst>
        </pc:spChg>
      </pc:sldChg>
      <pc:sldChg chg="modSp new">
        <pc:chgData name="Jackie Ebert" userId="S::jackie.ebert@hsncfl.org::d333ac6b-4f69-475b-8492-2e098c347f4f" providerId="AD" clId="Web-{ACEE2D7E-EF82-FCA1-340E-BF023601C671}" dt="2024-05-13T20:16:32.245" v="1454" actId="20577"/>
        <pc:sldMkLst>
          <pc:docMk/>
          <pc:sldMk cId="3754318320" sldId="306"/>
        </pc:sldMkLst>
        <pc:spChg chg="mod">
          <ac:chgData name="Jackie Ebert" userId="S::jackie.ebert@hsncfl.org::d333ac6b-4f69-475b-8492-2e098c347f4f" providerId="AD" clId="Web-{ACEE2D7E-EF82-FCA1-340E-BF023601C671}" dt="2024-05-13T15:32:08.058" v="501" actId="20577"/>
          <ac:spMkLst>
            <pc:docMk/>
            <pc:sldMk cId="3754318320" sldId="306"/>
            <ac:spMk id="2" creationId="{1FEF0849-9EEB-9362-5747-1781206C0D09}"/>
          </ac:spMkLst>
        </pc:spChg>
        <pc:spChg chg="mod">
          <ac:chgData name="Jackie Ebert" userId="S::jackie.ebert@hsncfl.org::d333ac6b-4f69-475b-8492-2e098c347f4f" providerId="AD" clId="Web-{ACEE2D7E-EF82-FCA1-340E-BF023601C671}" dt="2024-05-13T20:16:32.245" v="1454" actId="20577"/>
          <ac:spMkLst>
            <pc:docMk/>
            <pc:sldMk cId="3754318320" sldId="306"/>
            <ac:spMk id="3" creationId="{3E806BB8-9B9E-3387-0869-942B85119750}"/>
          </ac:spMkLst>
        </pc:spChg>
      </pc:sldChg>
    </pc:docChg>
  </pc:docChgLst>
  <pc:docChgLst>
    <pc:chgData name="Guest User" userId="S::urn:spo:anon#8d0c951fd9b01e46a40a111cbfc6689157b13e37106b94bd73b6a3f7501ba493::" providerId="AD" clId="Web-{64462BF8-004A-E0C9-C372-66BC99ACF97E}"/>
    <pc:docChg chg="addSld modSld">
      <pc:chgData name="Guest User" userId="S::urn:spo:anon#8d0c951fd9b01e46a40a111cbfc6689157b13e37106b94bd73b6a3f7501ba493::" providerId="AD" clId="Web-{64462BF8-004A-E0C9-C372-66BC99ACF97E}" dt="2024-05-09T15:50:06.179" v="59"/>
      <pc:docMkLst>
        <pc:docMk/>
      </pc:docMkLst>
      <pc:sldChg chg="modSp">
        <pc:chgData name="Guest User" userId="S::urn:spo:anon#8d0c951fd9b01e46a40a111cbfc6689157b13e37106b94bd73b6a3f7501ba493::" providerId="AD" clId="Web-{64462BF8-004A-E0C9-C372-66BC99ACF97E}" dt="2024-05-09T15:50:06.179" v="59"/>
        <pc:sldMkLst>
          <pc:docMk/>
          <pc:sldMk cId="0" sldId="264"/>
        </pc:sldMkLst>
        <pc:spChg chg="mod">
          <ac:chgData name="Guest User" userId="S::urn:spo:anon#8d0c951fd9b01e46a40a111cbfc6689157b13e37106b94bd73b6a3f7501ba493::" providerId="AD" clId="Web-{64462BF8-004A-E0C9-C372-66BC99ACF97E}" dt="2024-05-09T15:50:06.179" v="59"/>
          <ac:spMkLst>
            <pc:docMk/>
            <pc:sldMk cId="0" sldId="264"/>
            <ac:spMk id="118" creationId="{00000000-0000-0000-0000-000000000000}"/>
          </ac:spMkLst>
        </pc:spChg>
      </pc:sldChg>
      <pc:sldChg chg="addSp delSp modSp">
        <pc:chgData name="Guest User" userId="S::urn:spo:anon#8d0c951fd9b01e46a40a111cbfc6689157b13e37106b94bd73b6a3f7501ba493::" providerId="AD" clId="Web-{64462BF8-004A-E0C9-C372-66BC99ACF97E}" dt="2024-05-09T15:45:50.826" v="2"/>
        <pc:sldMkLst>
          <pc:docMk/>
          <pc:sldMk cId="0" sldId="265"/>
        </pc:sldMkLst>
        <pc:spChg chg="add del mod">
          <ac:chgData name="Guest User" userId="S::urn:spo:anon#8d0c951fd9b01e46a40a111cbfc6689157b13e37106b94bd73b6a3f7501ba493::" providerId="AD" clId="Web-{64462BF8-004A-E0C9-C372-66BC99ACF97E}" dt="2024-05-09T15:45:50.826" v="2"/>
          <ac:spMkLst>
            <pc:docMk/>
            <pc:sldMk cId="0" sldId="265"/>
            <ac:spMk id="2" creationId="{06A1D82C-4A88-669F-BCF6-C46DE42D5A05}"/>
          </ac:spMkLst>
        </pc:spChg>
      </pc:sldChg>
      <pc:sldChg chg="modSp new">
        <pc:chgData name="Guest User" userId="S::urn:spo:anon#8d0c951fd9b01e46a40a111cbfc6689157b13e37106b94bd73b6a3f7501ba493::" providerId="AD" clId="Web-{64462BF8-004A-E0C9-C372-66BC99ACF97E}" dt="2024-05-09T15:47:45.393" v="13" actId="20577"/>
        <pc:sldMkLst>
          <pc:docMk/>
          <pc:sldMk cId="2785516097" sldId="297"/>
        </pc:sldMkLst>
        <pc:spChg chg="mod">
          <ac:chgData name="Guest User" userId="S::urn:spo:anon#8d0c951fd9b01e46a40a111cbfc6689157b13e37106b94bd73b6a3f7501ba493::" providerId="AD" clId="Web-{64462BF8-004A-E0C9-C372-66BC99ACF97E}" dt="2024-05-09T15:47:45.393" v="13" actId="20577"/>
          <ac:spMkLst>
            <pc:docMk/>
            <pc:sldMk cId="2785516097" sldId="297"/>
            <ac:spMk id="2" creationId="{3E1A3966-94EE-8A83-06E7-66BA68E60E0A}"/>
          </ac:spMkLst>
        </pc:spChg>
        <pc:spChg chg="mod">
          <ac:chgData name="Guest User" userId="S::urn:spo:anon#8d0c951fd9b01e46a40a111cbfc6689157b13e37106b94bd73b6a3f7501ba493::" providerId="AD" clId="Web-{64462BF8-004A-E0C9-C372-66BC99ACF97E}" dt="2024-05-09T15:47:37.080" v="5" actId="20577"/>
          <ac:spMkLst>
            <pc:docMk/>
            <pc:sldMk cId="2785516097" sldId="297"/>
            <ac:spMk id="3" creationId="{C15E05AE-96E5-808C-C87D-BD3228F74B2C}"/>
          </ac:spMkLst>
        </pc:spChg>
      </pc:sldChg>
      <pc:sldChg chg="modSp new">
        <pc:chgData name="Guest User" userId="S::urn:spo:anon#8d0c951fd9b01e46a40a111cbfc6689157b13e37106b94bd73b6a3f7501ba493::" providerId="AD" clId="Web-{64462BF8-004A-E0C9-C372-66BC99ACF97E}" dt="2024-05-09T15:48:02.971" v="19" actId="20577"/>
        <pc:sldMkLst>
          <pc:docMk/>
          <pc:sldMk cId="2665843652" sldId="298"/>
        </pc:sldMkLst>
        <pc:spChg chg="mod">
          <ac:chgData name="Guest User" userId="S::urn:spo:anon#8d0c951fd9b01e46a40a111cbfc6689157b13e37106b94bd73b6a3f7501ba493::" providerId="AD" clId="Web-{64462BF8-004A-E0C9-C372-66BC99ACF97E}" dt="2024-05-09T15:48:02.971" v="19" actId="20577"/>
          <ac:spMkLst>
            <pc:docMk/>
            <pc:sldMk cId="2665843652" sldId="298"/>
            <ac:spMk id="2" creationId="{44707F15-B1CB-3A61-5A8A-B93D896DBD4D}"/>
          </ac:spMkLst>
        </pc:spChg>
        <pc:spChg chg="mod">
          <ac:chgData name="Guest User" userId="S::urn:spo:anon#8d0c951fd9b01e46a40a111cbfc6689157b13e37106b94bd73b6a3f7501ba493::" providerId="AD" clId="Web-{64462BF8-004A-E0C9-C372-66BC99ACF97E}" dt="2024-05-09T15:47:55.393" v="15" actId="20577"/>
          <ac:spMkLst>
            <pc:docMk/>
            <pc:sldMk cId="2665843652" sldId="298"/>
            <ac:spMk id="3" creationId="{8D1086DD-2C2E-1248-102C-BF2EFBADF6C3}"/>
          </ac:spMkLst>
        </pc:spChg>
      </pc:sldChg>
      <pc:sldChg chg="modSp new">
        <pc:chgData name="Guest User" userId="S::urn:spo:anon#8d0c951fd9b01e46a40a111cbfc6689157b13e37106b94bd73b6a3f7501ba493::" providerId="AD" clId="Web-{64462BF8-004A-E0C9-C372-66BC99ACF97E}" dt="2024-05-09T15:48:25.769" v="31" actId="20577"/>
        <pc:sldMkLst>
          <pc:docMk/>
          <pc:sldMk cId="675632183" sldId="299"/>
        </pc:sldMkLst>
        <pc:spChg chg="mod">
          <ac:chgData name="Guest User" userId="S::urn:spo:anon#8d0c951fd9b01e46a40a111cbfc6689157b13e37106b94bd73b6a3f7501ba493::" providerId="AD" clId="Web-{64462BF8-004A-E0C9-C372-66BC99ACF97E}" dt="2024-05-09T15:48:25.769" v="31" actId="20577"/>
          <ac:spMkLst>
            <pc:docMk/>
            <pc:sldMk cId="675632183" sldId="299"/>
            <ac:spMk id="2" creationId="{C2C2DE52-96DE-9EEC-D65D-251669D24392}"/>
          </ac:spMkLst>
        </pc:spChg>
        <pc:spChg chg="mod">
          <ac:chgData name="Guest User" userId="S::urn:spo:anon#8d0c951fd9b01e46a40a111cbfc6689157b13e37106b94bd73b6a3f7501ba493::" providerId="AD" clId="Web-{64462BF8-004A-E0C9-C372-66BC99ACF97E}" dt="2024-05-09T15:48:22.613" v="25" actId="20577"/>
          <ac:spMkLst>
            <pc:docMk/>
            <pc:sldMk cId="675632183" sldId="299"/>
            <ac:spMk id="3" creationId="{2CC0DCBB-F0E9-7468-2704-C99D6CEC3D47}"/>
          </ac:spMkLst>
        </pc:spChg>
      </pc:sldChg>
      <pc:sldChg chg="modSp new">
        <pc:chgData name="Guest User" userId="S::urn:spo:anon#8d0c951fd9b01e46a40a111cbfc6689157b13e37106b94bd73b6a3f7501ba493::" providerId="AD" clId="Web-{64462BF8-004A-E0C9-C372-66BC99ACF97E}" dt="2024-05-09T15:48:55.692" v="48" actId="20577"/>
        <pc:sldMkLst>
          <pc:docMk/>
          <pc:sldMk cId="680700854" sldId="300"/>
        </pc:sldMkLst>
        <pc:spChg chg="mod">
          <ac:chgData name="Guest User" userId="S::urn:spo:anon#8d0c951fd9b01e46a40a111cbfc6689157b13e37106b94bd73b6a3f7501ba493::" providerId="AD" clId="Web-{64462BF8-004A-E0C9-C372-66BC99ACF97E}" dt="2024-05-09T15:48:40.910" v="40" actId="20577"/>
          <ac:spMkLst>
            <pc:docMk/>
            <pc:sldMk cId="680700854" sldId="300"/>
            <ac:spMk id="2" creationId="{A415A888-50E6-5813-A2DC-26C7532BDB4C}"/>
          </ac:spMkLst>
        </pc:spChg>
        <pc:spChg chg="mod">
          <ac:chgData name="Guest User" userId="S::urn:spo:anon#8d0c951fd9b01e46a40a111cbfc6689157b13e37106b94bd73b6a3f7501ba493::" providerId="AD" clId="Web-{64462BF8-004A-E0C9-C372-66BC99ACF97E}" dt="2024-05-09T15:48:55.692" v="48" actId="20577"/>
          <ac:spMkLst>
            <pc:docMk/>
            <pc:sldMk cId="680700854" sldId="300"/>
            <ac:spMk id="3" creationId="{11DF67B2-23EA-5BCA-A348-E1306322764A}"/>
          </ac:spMkLst>
        </pc:spChg>
      </pc:sldChg>
      <pc:sldChg chg="modSp new">
        <pc:chgData name="Guest User" userId="S::urn:spo:anon#8d0c951fd9b01e46a40a111cbfc6689157b13e37106b94bd73b6a3f7501ba493::" providerId="AD" clId="Web-{64462BF8-004A-E0C9-C372-66BC99ACF97E}" dt="2024-05-09T15:49:53.287" v="57" actId="20577"/>
        <pc:sldMkLst>
          <pc:docMk/>
          <pc:sldMk cId="2084721585" sldId="301"/>
        </pc:sldMkLst>
        <pc:spChg chg="mod">
          <ac:chgData name="Guest User" userId="S::urn:spo:anon#8d0c951fd9b01e46a40a111cbfc6689157b13e37106b94bd73b6a3f7501ba493::" providerId="AD" clId="Web-{64462BF8-004A-E0C9-C372-66BC99ACF97E}" dt="2024-05-09T15:49:53.287" v="57" actId="20577"/>
          <ac:spMkLst>
            <pc:docMk/>
            <pc:sldMk cId="2084721585" sldId="301"/>
            <ac:spMk id="2" creationId="{1CADC6C2-CA4A-25A6-6DEC-CA90C2B30E1C}"/>
          </ac:spMkLst>
        </pc:spChg>
        <pc:spChg chg="mod">
          <ac:chgData name="Guest User" userId="S::urn:spo:anon#8d0c951fd9b01e46a40a111cbfc6689157b13e37106b94bd73b6a3f7501ba493::" providerId="AD" clId="Web-{64462BF8-004A-E0C9-C372-66BC99ACF97E}" dt="2024-05-09T15:49:47.834" v="51" actId="20577"/>
          <ac:spMkLst>
            <pc:docMk/>
            <pc:sldMk cId="2084721585" sldId="301"/>
            <ac:spMk id="3" creationId="{13480DDF-B15F-8CE3-38CE-EDE899CC7DFF}"/>
          </ac:spMkLst>
        </pc:spChg>
      </pc:sldChg>
    </pc:docChg>
  </pc:docChgLst>
  <pc:docChgLst>
    <pc:chgData name="Brittney Behr" userId="S::brittney.behr@hsncfl.org::972abdca-d0bc-451b-9b34-a60a3e056020" providerId="AD" clId="Web-{31AF403A-0992-4E6B-CACD-F213CF542B3B}"/>
    <pc:docChg chg="mod addSld delSld modSld sldOrd">
      <pc:chgData name="Brittney Behr" userId="S::brittney.behr@hsncfl.org::972abdca-d0bc-451b-9b34-a60a3e056020" providerId="AD" clId="Web-{31AF403A-0992-4E6B-CACD-F213CF542B3B}" dt="2024-04-29T20:00:14.881" v="626" actId="20577"/>
      <pc:docMkLst>
        <pc:docMk/>
      </pc:docMkLst>
      <pc:sldChg chg="modSp">
        <pc:chgData name="Brittney Behr" userId="S::brittney.behr@hsncfl.org::972abdca-d0bc-451b-9b34-a60a3e056020" providerId="AD" clId="Web-{31AF403A-0992-4E6B-CACD-F213CF542B3B}" dt="2024-04-29T16:35:04.366" v="3" actId="20577"/>
        <pc:sldMkLst>
          <pc:docMk/>
          <pc:sldMk cId="0" sldId="256"/>
        </pc:sldMkLst>
        <pc:spChg chg="mod">
          <ac:chgData name="Brittney Behr" userId="S::brittney.behr@hsncfl.org::972abdca-d0bc-451b-9b34-a60a3e056020" providerId="AD" clId="Web-{31AF403A-0992-4E6B-CACD-F213CF542B3B}" dt="2024-04-29T16:35:04.366" v="3" actId="20577"/>
          <ac:spMkLst>
            <pc:docMk/>
            <pc:sldMk cId="0" sldId="256"/>
            <ac:spMk id="66" creationId="{00000000-0000-0000-0000-000000000000}"/>
          </ac:spMkLst>
        </pc:spChg>
      </pc:sldChg>
      <pc:sldChg chg="modSp">
        <pc:chgData name="Brittney Behr" userId="S::brittney.behr@hsncfl.org::972abdca-d0bc-451b-9b34-a60a3e056020" providerId="AD" clId="Web-{31AF403A-0992-4E6B-CACD-F213CF542B3B}" dt="2024-04-29T16:35:18.991" v="21"/>
        <pc:sldMkLst>
          <pc:docMk/>
          <pc:sldMk cId="0" sldId="258"/>
        </pc:sldMkLst>
        <pc:graphicFrameChg chg="mod modGraphic">
          <ac:chgData name="Brittney Behr" userId="S::brittney.behr@hsncfl.org::972abdca-d0bc-451b-9b34-a60a3e056020" providerId="AD" clId="Web-{31AF403A-0992-4E6B-CACD-F213CF542B3B}" dt="2024-04-29T16:35:18.991" v="21"/>
          <ac:graphicFrameMkLst>
            <pc:docMk/>
            <pc:sldMk cId="0" sldId="258"/>
            <ac:graphicFrameMk id="80" creationId="{00000000-0000-0000-0000-000000000000}"/>
          </ac:graphicFrameMkLst>
        </pc:graphicFrameChg>
      </pc:sldChg>
      <pc:sldChg chg="modSp">
        <pc:chgData name="Brittney Behr" userId="S::brittney.behr@hsncfl.org::972abdca-d0bc-451b-9b34-a60a3e056020" providerId="AD" clId="Web-{31AF403A-0992-4E6B-CACD-F213CF542B3B}" dt="2024-04-29T16:39:22.836" v="198" actId="20577"/>
        <pc:sldMkLst>
          <pc:docMk/>
          <pc:sldMk cId="0" sldId="259"/>
        </pc:sldMkLst>
        <pc:spChg chg="mod">
          <ac:chgData name="Brittney Behr" userId="S::brittney.behr@hsncfl.org::972abdca-d0bc-451b-9b34-a60a3e056020" providerId="AD" clId="Web-{31AF403A-0992-4E6B-CACD-F213CF542B3B}" dt="2024-04-29T16:39:22.836" v="198" actId="20577"/>
          <ac:spMkLst>
            <pc:docMk/>
            <pc:sldMk cId="0" sldId="259"/>
            <ac:spMk id="86" creationId="{00000000-0000-0000-0000-000000000000}"/>
          </ac:spMkLst>
        </pc:spChg>
      </pc:sldChg>
      <pc:sldChg chg="del">
        <pc:chgData name="Brittney Behr" userId="S::brittney.behr@hsncfl.org::972abdca-d0bc-451b-9b34-a60a3e056020" providerId="AD" clId="Web-{31AF403A-0992-4E6B-CACD-F213CF542B3B}" dt="2024-04-29T16:39:36.461" v="199"/>
        <pc:sldMkLst>
          <pc:docMk/>
          <pc:sldMk cId="0" sldId="260"/>
        </pc:sldMkLst>
      </pc:sldChg>
      <pc:sldChg chg="modSp">
        <pc:chgData name="Brittney Behr" userId="S::brittney.behr@hsncfl.org::972abdca-d0bc-451b-9b34-a60a3e056020" providerId="AD" clId="Web-{31AF403A-0992-4E6B-CACD-F213CF542B3B}" dt="2024-04-29T16:40:12.101" v="210" actId="20577"/>
        <pc:sldMkLst>
          <pc:docMk/>
          <pc:sldMk cId="0" sldId="261"/>
        </pc:sldMkLst>
        <pc:spChg chg="mod">
          <ac:chgData name="Brittney Behr" userId="S::brittney.behr@hsncfl.org::972abdca-d0bc-451b-9b34-a60a3e056020" providerId="AD" clId="Web-{31AF403A-0992-4E6B-CACD-F213CF542B3B}" dt="2024-04-29T16:40:12.101" v="210" actId="20577"/>
          <ac:spMkLst>
            <pc:docMk/>
            <pc:sldMk cId="0" sldId="261"/>
            <ac:spMk id="98" creationId="{00000000-0000-0000-0000-000000000000}"/>
          </ac:spMkLst>
        </pc:spChg>
      </pc:sldChg>
      <pc:sldChg chg="del">
        <pc:chgData name="Brittney Behr" userId="S::brittney.behr@hsncfl.org::972abdca-d0bc-451b-9b34-a60a3e056020" providerId="AD" clId="Web-{31AF403A-0992-4E6B-CACD-F213CF542B3B}" dt="2024-04-29T16:40:20.273" v="211"/>
        <pc:sldMkLst>
          <pc:docMk/>
          <pc:sldMk cId="0" sldId="262"/>
        </pc:sldMkLst>
      </pc:sldChg>
      <pc:sldChg chg="addSp delSp modSp addCm">
        <pc:chgData name="Brittney Behr" userId="S::brittney.behr@hsncfl.org::972abdca-d0bc-451b-9b34-a60a3e056020" providerId="AD" clId="Web-{31AF403A-0992-4E6B-CACD-F213CF542B3B}" dt="2024-04-29T16:56:02.825" v="613"/>
        <pc:sldMkLst>
          <pc:docMk/>
          <pc:sldMk cId="0" sldId="263"/>
        </pc:sldMkLst>
        <pc:spChg chg="add mod">
          <ac:chgData name="Brittney Behr" userId="S::brittney.behr@hsncfl.org::972abdca-d0bc-451b-9b34-a60a3e056020" providerId="AD" clId="Web-{31AF403A-0992-4E6B-CACD-F213CF542B3B}" dt="2024-04-29T16:40:25.992" v="214"/>
          <ac:spMkLst>
            <pc:docMk/>
            <pc:sldMk cId="0" sldId="263"/>
            <ac:spMk id="3" creationId="{C040AF5F-DCEA-28A9-E7AB-01B8AFB0129C}"/>
          </ac:spMkLst>
        </pc:spChg>
        <pc:spChg chg="mod">
          <ac:chgData name="Brittney Behr" userId="S::brittney.behr@hsncfl.org::972abdca-d0bc-451b-9b34-a60a3e056020" providerId="AD" clId="Web-{31AF403A-0992-4E6B-CACD-F213CF542B3B}" dt="2024-04-29T16:40:36.555" v="231" actId="20577"/>
          <ac:spMkLst>
            <pc:docMk/>
            <pc:sldMk cId="0" sldId="263"/>
            <ac:spMk id="110" creationId="{00000000-0000-0000-0000-000000000000}"/>
          </ac:spMkLst>
        </pc:spChg>
        <pc:spChg chg="del mod">
          <ac:chgData name="Brittney Behr" userId="S::brittney.behr@hsncfl.org::972abdca-d0bc-451b-9b34-a60a3e056020" providerId="AD" clId="Web-{31AF403A-0992-4E6B-CACD-F213CF542B3B}" dt="2024-04-29T16:40:25.992" v="214"/>
          <ac:spMkLst>
            <pc:docMk/>
            <pc:sldMk cId="0" sldId="263"/>
            <ac:spMk id="111" creationId="{00000000-0000-0000-0000-000000000000}"/>
          </ac:spMkLst>
        </pc:spChg>
        <pc:picChg chg="del">
          <ac:chgData name="Brittney Behr" userId="S::brittney.behr@hsncfl.org::972abdca-d0bc-451b-9b34-a60a3e056020" providerId="AD" clId="Web-{31AF403A-0992-4E6B-CACD-F213CF542B3B}" dt="2024-04-29T16:40:22.430" v="212"/>
          <ac:picMkLst>
            <pc:docMk/>
            <pc:sldMk cId="0" sldId="263"/>
            <ac:picMk id="112"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6:02.825" v="613"/>
              <pc2:cmMkLst xmlns:pc2="http://schemas.microsoft.com/office/powerpoint/2019/9/main/command">
                <pc:docMk/>
                <pc:sldMk cId="0" sldId="263"/>
                <pc2:cmMk id="{0A48DBAA-79E4-4DFE-B86D-3AC165C82673}"/>
              </pc2:cmMkLst>
            </pc226:cmChg>
          </p:ext>
        </pc:extLst>
      </pc:sldChg>
      <pc:sldChg chg="delSp modSp addCm">
        <pc:chgData name="Brittney Behr" userId="S::brittney.behr@hsncfl.org::972abdca-d0bc-451b-9b34-a60a3e056020" providerId="AD" clId="Web-{31AF403A-0992-4E6B-CACD-F213CF542B3B}" dt="2024-04-29T16:58:32.122" v="614"/>
        <pc:sldMkLst>
          <pc:docMk/>
          <pc:sldMk cId="0" sldId="264"/>
        </pc:sldMkLst>
        <pc:spChg chg="mod">
          <ac:chgData name="Brittney Behr" userId="S::brittney.behr@hsncfl.org::972abdca-d0bc-451b-9b34-a60a3e056020" providerId="AD" clId="Web-{31AF403A-0992-4E6B-CACD-F213CF542B3B}" dt="2024-04-29T16:41:01.945" v="242" actId="20577"/>
          <ac:spMkLst>
            <pc:docMk/>
            <pc:sldMk cId="0" sldId="264"/>
            <ac:spMk id="117" creationId="{00000000-0000-0000-0000-000000000000}"/>
          </ac:spMkLst>
        </pc:spChg>
        <pc:spChg chg="mod">
          <ac:chgData name="Brittney Behr" userId="S::brittney.behr@hsncfl.org::972abdca-d0bc-451b-9b34-a60a3e056020" providerId="AD" clId="Web-{31AF403A-0992-4E6B-CACD-F213CF542B3B}" dt="2024-04-29T16:40:42.867" v="234" actId="20577"/>
          <ac:spMkLst>
            <pc:docMk/>
            <pc:sldMk cId="0" sldId="264"/>
            <ac:spMk id="118" creationId="{00000000-0000-0000-0000-000000000000}"/>
          </ac:spMkLst>
        </pc:spChg>
        <pc:spChg chg="del mod">
          <ac:chgData name="Brittney Behr" userId="S::brittney.behr@hsncfl.org::972abdca-d0bc-451b-9b34-a60a3e056020" providerId="AD" clId="Web-{31AF403A-0992-4E6B-CACD-F213CF542B3B}" dt="2024-04-29T16:40:52.914" v="236"/>
          <ac:spMkLst>
            <pc:docMk/>
            <pc:sldMk cId="0" sldId="264"/>
            <ac:spMk id="120" creationId="{00000000-0000-0000-0000-000000000000}"/>
          </ac:spMkLst>
        </pc:spChg>
        <pc:picChg chg="del">
          <ac:chgData name="Brittney Behr" userId="S::brittney.behr@hsncfl.org::972abdca-d0bc-451b-9b34-a60a3e056020" providerId="AD" clId="Web-{31AF403A-0992-4E6B-CACD-F213CF542B3B}" dt="2024-04-29T16:40:37.930" v="232"/>
          <ac:picMkLst>
            <pc:docMk/>
            <pc:sldMk cId="0" sldId="264"/>
            <ac:picMk id="119"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8:32.122" v="614"/>
              <pc2:cmMkLst xmlns:pc2="http://schemas.microsoft.com/office/powerpoint/2019/9/main/command">
                <pc:docMk/>
                <pc:sldMk cId="0" sldId="264"/>
                <pc2:cmMk id="{CCB99EBF-989B-4A6E-925F-65B7697B770E}"/>
              </pc2:cmMkLst>
            </pc226:cmChg>
          </p:ext>
        </pc:extLst>
      </pc:sldChg>
      <pc:sldChg chg="delSp modSp addCm">
        <pc:chgData name="Brittney Behr" userId="S::brittney.behr@hsncfl.org::972abdca-d0bc-451b-9b34-a60a3e056020" providerId="AD" clId="Web-{31AF403A-0992-4E6B-CACD-F213CF542B3B}" dt="2024-04-29T16:54:42.668" v="610"/>
        <pc:sldMkLst>
          <pc:docMk/>
          <pc:sldMk cId="0" sldId="265"/>
        </pc:sldMkLst>
        <pc:spChg chg="mod">
          <ac:chgData name="Brittney Behr" userId="S::brittney.behr@hsncfl.org::972abdca-d0bc-451b-9b34-a60a3e056020" providerId="AD" clId="Web-{31AF403A-0992-4E6B-CACD-F213CF542B3B}" dt="2024-04-29T16:41:27.867" v="256" actId="20577"/>
          <ac:spMkLst>
            <pc:docMk/>
            <pc:sldMk cId="0" sldId="265"/>
            <ac:spMk id="125" creationId="{00000000-0000-0000-0000-000000000000}"/>
          </ac:spMkLst>
        </pc:spChg>
        <pc:spChg chg="mod">
          <ac:chgData name="Brittney Behr" userId="S::brittney.behr@hsncfl.org::972abdca-d0bc-451b-9b34-a60a3e056020" providerId="AD" clId="Web-{31AF403A-0992-4E6B-CACD-F213CF542B3B}" dt="2024-04-29T16:41:09.164" v="245" actId="20577"/>
          <ac:spMkLst>
            <pc:docMk/>
            <pc:sldMk cId="0" sldId="265"/>
            <ac:spMk id="126" creationId="{00000000-0000-0000-0000-000000000000}"/>
          </ac:spMkLst>
        </pc:spChg>
        <pc:picChg chg="del">
          <ac:chgData name="Brittney Behr" userId="S::brittney.behr@hsncfl.org::972abdca-d0bc-451b-9b34-a60a3e056020" providerId="AD" clId="Web-{31AF403A-0992-4E6B-CACD-F213CF542B3B}" dt="2024-04-29T16:41:06.649" v="244"/>
          <ac:picMkLst>
            <pc:docMk/>
            <pc:sldMk cId="0" sldId="265"/>
            <ac:picMk id="127" creationId="{00000000-0000-0000-0000-000000000000}"/>
          </ac:picMkLst>
        </pc:picChg>
        <pc:picChg chg="del">
          <ac:chgData name="Brittney Behr" userId="S::brittney.behr@hsncfl.org::972abdca-d0bc-451b-9b34-a60a3e056020" providerId="AD" clId="Web-{31AF403A-0992-4E6B-CACD-F213CF542B3B}" dt="2024-04-29T16:41:05.211" v="243"/>
          <ac:picMkLst>
            <pc:docMk/>
            <pc:sldMk cId="0" sldId="265"/>
            <ac:picMk id="128"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42.668" v="610"/>
              <pc2:cmMkLst xmlns:pc2="http://schemas.microsoft.com/office/powerpoint/2019/9/main/command">
                <pc:docMk/>
                <pc:sldMk cId="0" sldId="265"/>
                <pc2:cmMk id="{0A8D4CA9-B617-4BD1-A1DF-2052CD2ED544}"/>
              </pc2:cmMkLst>
            </pc226:cmChg>
          </p:ext>
        </pc:extLst>
      </pc:sldChg>
      <pc:sldChg chg="del">
        <pc:chgData name="Brittney Behr" userId="S::brittney.behr@hsncfl.org::972abdca-d0bc-451b-9b34-a60a3e056020" providerId="AD" clId="Web-{31AF403A-0992-4E6B-CACD-F213CF542B3B}" dt="2024-04-29T16:41:39.508" v="257"/>
        <pc:sldMkLst>
          <pc:docMk/>
          <pc:sldMk cId="0" sldId="266"/>
        </pc:sldMkLst>
      </pc:sldChg>
      <pc:sldChg chg="modSp addCm">
        <pc:chgData name="Brittney Behr" userId="S::brittney.behr@hsncfl.org::972abdca-d0bc-451b-9b34-a60a3e056020" providerId="AD" clId="Web-{31AF403A-0992-4E6B-CACD-F213CF542B3B}" dt="2024-04-29T16:54:51.699" v="611"/>
        <pc:sldMkLst>
          <pc:docMk/>
          <pc:sldMk cId="0" sldId="267"/>
        </pc:sldMkLst>
        <pc:spChg chg="mod">
          <ac:chgData name="Brittney Behr" userId="S::brittney.behr@hsncfl.org::972abdca-d0bc-451b-9b34-a60a3e056020" providerId="AD" clId="Web-{31AF403A-0992-4E6B-CACD-F213CF542B3B}" dt="2024-04-29T16:41:43.633" v="258" actId="20577"/>
          <ac:spMkLst>
            <pc:docMk/>
            <pc:sldMk cId="0" sldId="267"/>
            <ac:spMk id="172" creationId="{00000000-0000-0000-0000-000000000000}"/>
          </ac:spMkLst>
        </pc:spChg>
        <pc:spChg chg="mod">
          <ac:chgData name="Brittney Behr" userId="S::brittney.behr@hsncfl.org::972abdca-d0bc-451b-9b34-a60a3e056020" providerId="AD" clId="Web-{31AF403A-0992-4E6B-CACD-F213CF542B3B}" dt="2024-04-29T16:41:46.274" v="259" actId="20577"/>
          <ac:spMkLst>
            <pc:docMk/>
            <pc:sldMk cId="0" sldId="267"/>
            <ac:spMk id="173" creationId="{00000000-0000-0000-0000-000000000000}"/>
          </ac:spMkLst>
        </pc:sp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51.699" v="611"/>
              <pc2:cmMkLst xmlns:pc2="http://schemas.microsoft.com/office/powerpoint/2019/9/main/command">
                <pc:docMk/>
                <pc:sldMk cId="0" sldId="267"/>
                <pc2:cmMk id="{637C3201-A922-4BF6-A383-4B633B7E3DF2}"/>
              </pc2:cmMkLst>
            </pc226:cmChg>
          </p:ext>
        </pc:extLst>
      </pc:sldChg>
      <pc:sldChg chg="addSp delSp modSp addCm">
        <pc:chgData name="Brittney Behr" userId="S::brittney.behr@hsncfl.org::972abdca-d0bc-451b-9b34-a60a3e056020" providerId="AD" clId="Web-{31AF403A-0992-4E6B-CACD-F213CF542B3B}" dt="2024-04-29T16:54:59.949" v="612"/>
        <pc:sldMkLst>
          <pc:docMk/>
          <pc:sldMk cId="0" sldId="268"/>
        </pc:sldMkLst>
        <pc:spChg chg="add mod">
          <ac:chgData name="Brittney Behr" userId="S::brittney.behr@hsncfl.org::972abdca-d0bc-451b-9b34-a60a3e056020" providerId="AD" clId="Web-{31AF403A-0992-4E6B-CACD-F213CF542B3B}" dt="2024-04-29T16:41:55.008" v="264"/>
          <ac:spMkLst>
            <pc:docMk/>
            <pc:sldMk cId="0" sldId="268"/>
            <ac:spMk id="3" creationId="{6E60110A-E4F2-4A7F-7C0A-ACBA7D46D415}"/>
          </ac:spMkLst>
        </pc:spChg>
        <pc:spChg chg="mod">
          <ac:chgData name="Brittney Behr" userId="S::brittney.behr@hsncfl.org::972abdca-d0bc-451b-9b34-a60a3e056020" providerId="AD" clId="Web-{31AF403A-0992-4E6B-CACD-F213CF542B3B}" dt="2024-04-29T16:41:57.289" v="265" actId="20577"/>
          <ac:spMkLst>
            <pc:docMk/>
            <pc:sldMk cId="0" sldId="268"/>
            <ac:spMk id="178" creationId="{00000000-0000-0000-0000-000000000000}"/>
          </ac:spMkLst>
        </pc:spChg>
        <pc:spChg chg="del mod">
          <ac:chgData name="Brittney Behr" userId="S::brittney.behr@hsncfl.org::972abdca-d0bc-451b-9b34-a60a3e056020" providerId="AD" clId="Web-{31AF403A-0992-4E6B-CACD-F213CF542B3B}" dt="2024-04-29T16:41:55.008" v="264"/>
          <ac:spMkLst>
            <pc:docMk/>
            <pc:sldMk cId="0" sldId="268"/>
            <ac:spMk id="179" creationId="{00000000-0000-0000-0000-000000000000}"/>
          </ac:spMkLst>
        </pc:spChg>
        <pc:picChg chg="del">
          <ac:chgData name="Brittney Behr" userId="S::brittney.behr@hsncfl.org::972abdca-d0bc-451b-9b34-a60a3e056020" providerId="AD" clId="Web-{31AF403A-0992-4E6B-CACD-F213CF542B3B}" dt="2024-04-29T16:41:49.993" v="261"/>
          <ac:picMkLst>
            <pc:docMk/>
            <pc:sldMk cId="0" sldId="268"/>
            <ac:picMk id="180" creationId="{00000000-0000-0000-0000-000000000000}"/>
          </ac:picMkLst>
        </pc:picChg>
        <pc:picChg chg="del">
          <ac:chgData name="Brittney Behr" userId="S::brittney.behr@hsncfl.org::972abdca-d0bc-451b-9b34-a60a3e056020" providerId="AD" clId="Web-{31AF403A-0992-4E6B-CACD-F213CF542B3B}" dt="2024-04-29T16:41:51.289" v="262"/>
          <ac:picMkLst>
            <pc:docMk/>
            <pc:sldMk cId="0" sldId="268"/>
            <ac:picMk id="181" creationId="{00000000-0000-0000-0000-000000000000}"/>
          </ac:picMkLst>
        </pc:picChg>
        <pc:picChg chg="del">
          <ac:chgData name="Brittney Behr" userId="S::brittney.behr@hsncfl.org::972abdca-d0bc-451b-9b34-a60a3e056020" providerId="AD" clId="Web-{31AF403A-0992-4E6B-CACD-F213CF542B3B}" dt="2024-04-29T16:41:48.696" v="260"/>
          <ac:picMkLst>
            <pc:docMk/>
            <pc:sldMk cId="0" sldId="268"/>
            <ac:picMk id="182"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59.949" v="612"/>
              <pc2:cmMkLst xmlns:pc2="http://schemas.microsoft.com/office/powerpoint/2019/9/main/command">
                <pc:docMk/>
                <pc:sldMk cId="0" sldId="268"/>
                <pc2:cmMk id="{209802E4-CF1C-4CBE-9952-CBE33DB6EE28}"/>
              </pc2:cmMkLst>
            </pc226:cmChg>
          </p:ext>
        </pc:extLst>
      </pc:sldChg>
      <pc:sldChg chg="del">
        <pc:chgData name="Brittney Behr" userId="S::brittney.behr@hsncfl.org::972abdca-d0bc-451b-9b34-a60a3e056020" providerId="AD" clId="Web-{31AF403A-0992-4E6B-CACD-F213CF542B3B}" dt="2024-04-29T16:42:02.586" v="266"/>
        <pc:sldMkLst>
          <pc:docMk/>
          <pc:sldMk cId="0" sldId="269"/>
        </pc:sldMkLst>
      </pc:sldChg>
      <pc:sldChg chg="del">
        <pc:chgData name="Brittney Behr" userId="S::brittney.behr@hsncfl.org::972abdca-d0bc-451b-9b34-a60a3e056020" providerId="AD" clId="Web-{31AF403A-0992-4E6B-CACD-F213CF542B3B}" dt="2024-04-29T16:42:04.305" v="267"/>
        <pc:sldMkLst>
          <pc:docMk/>
          <pc:sldMk cId="0" sldId="270"/>
        </pc:sldMkLst>
      </pc:sldChg>
      <pc:sldChg chg="del">
        <pc:chgData name="Brittney Behr" userId="S::brittney.behr@hsncfl.org::972abdca-d0bc-451b-9b34-a60a3e056020" providerId="AD" clId="Web-{31AF403A-0992-4E6B-CACD-F213CF542B3B}" dt="2024-04-29T16:42:05.883" v="268"/>
        <pc:sldMkLst>
          <pc:docMk/>
          <pc:sldMk cId="0" sldId="271"/>
        </pc:sldMkLst>
      </pc:sldChg>
      <pc:sldChg chg="del">
        <pc:chgData name="Brittney Behr" userId="S::brittney.behr@hsncfl.org::972abdca-d0bc-451b-9b34-a60a3e056020" providerId="AD" clId="Web-{31AF403A-0992-4E6B-CACD-F213CF542B3B}" dt="2024-04-29T16:42:08.305" v="269"/>
        <pc:sldMkLst>
          <pc:docMk/>
          <pc:sldMk cId="0" sldId="272"/>
        </pc:sldMkLst>
      </pc:sldChg>
      <pc:sldChg chg="del">
        <pc:chgData name="Brittney Behr" userId="S::brittney.behr@hsncfl.org::972abdca-d0bc-451b-9b34-a60a3e056020" providerId="AD" clId="Web-{31AF403A-0992-4E6B-CACD-F213CF542B3B}" dt="2024-04-29T16:42:11.102" v="270"/>
        <pc:sldMkLst>
          <pc:docMk/>
          <pc:sldMk cId="0" sldId="273"/>
        </pc:sldMkLst>
      </pc:sldChg>
      <pc:sldChg chg="del">
        <pc:chgData name="Brittney Behr" userId="S::brittney.behr@hsncfl.org::972abdca-d0bc-451b-9b34-a60a3e056020" providerId="AD" clId="Web-{31AF403A-0992-4E6B-CACD-F213CF542B3B}" dt="2024-04-29T16:42:12.649" v="271"/>
        <pc:sldMkLst>
          <pc:docMk/>
          <pc:sldMk cId="0" sldId="274"/>
        </pc:sldMkLst>
      </pc:sldChg>
      <pc:sldChg chg="del">
        <pc:chgData name="Brittney Behr" userId="S::brittney.behr@hsncfl.org::972abdca-d0bc-451b-9b34-a60a3e056020" providerId="AD" clId="Web-{31AF403A-0992-4E6B-CACD-F213CF542B3B}" dt="2024-04-29T16:42:26.540" v="274"/>
        <pc:sldMkLst>
          <pc:docMk/>
          <pc:sldMk cId="0" sldId="275"/>
        </pc:sldMkLst>
      </pc:sldChg>
      <pc:sldChg chg="del">
        <pc:chgData name="Brittney Behr" userId="S::brittney.behr@hsncfl.org::972abdca-d0bc-451b-9b34-a60a3e056020" providerId="AD" clId="Web-{31AF403A-0992-4E6B-CACD-F213CF542B3B}" dt="2024-04-29T16:42:16.289" v="273"/>
        <pc:sldMkLst>
          <pc:docMk/>
          <pc:sldMk cId="0" sldId="276"/>
        </pc:sldMkLst>
      </pc:sldChg>
      <pc:sldChg chg="del ord">
        <pc:chgData name="Brittney Behr" userId="S::brittney.behr@hsncfl.org::972abdca-d0bc-451b-9b34-a60a3e056020" providerId="AD" clId="Web-{31AF403A-0992-4E6B-CACD-F213CF542B3B}" dt="2024-04-29T16:44:19.462" v="280"/>
        <pc:sldMkLst>
          <pc:docMk/>
          <pc:sldMk cId="0" sldId="277"/>
        </pc:sldMkLst>
      </pc:sldChg>
      <pc:sldChg chg="del">
        <pc:chgData name="Brittney Behr" userId="S::brittney.behr@hsncfl.org::972abdca-d0bc-451b-9b34-a60a3e056020" providerId="AD" clId="Web-{31AF403A-0992-4E6B-CACD-F213CF542B3B}" dt="2024-04-29T16:44:16.868" v="279"/>
        <pc:sldMkLst>
          <pc:docMk/>
          <pc:sldMk cId="0" sldId="278"/>
        </pc:sldMkLst>
      </pc:sldChg>
      <pc:sldChg chg="del">
        <pc:chgData name="Brittney Behr" userId="S::brittney.behr@hsncfl.org::972abdca-d0bc-451b-9b34-a60a3e056020" providerId="AD" clId="Web-{31AF403A-0992-4E6B-CACD-F213CF542B3B}" dt="2024-04-29T16:43:33.118" v="277"/>
        <pc:sldMkLst>
          <pc:docMk/>
          <pc:sldMk cId="0" sldId="279"/>
        </pc:sldMkLst>
      </pc:sldChg>
      <pc:sldChg chg="ord delCm">
        <pc:chgData name="Brittney Behr" userId="S::brittney.behr@hsncfl.org::972abdca-d0bc-451b-9b34-a60a3e056020" providerId="AD" clId="Web-{31AF403A-0992-4E6B-CACD-F213CF542B3B}" dt="2024-04-29T16:52:53.214" v="598"/>
        <pc:sldMkLst>
          <pc:docMk/>
          <pc:sldMk cId="0" sldId="280"/>
        </pc:sldMkLst>
      </pc:sldChg>
      <pc:sldChg chg="ord">
        <pc:chgData name="Brittney Behr" userId="S::brittney.behr@hsncfl.org::972abdca-d0bc-451b-9b34-a60a3e056020" providerId="AD" clId="Web-{31AF403A-0992-4E6B-CACD-F213CF542B3B}" dt="2024-04-29T16:43:45.009" v="278"/>
        <pc:sldMkLst>
          <pc:docMk/>
          <pc:sldMk cId="0" sldId="281"/>
        </pc:sldMkLst>
      </pc:sldChg>
      <pc:sldChg chg="del">
        <pc:chgData name="Brittney Behr" userId="S::brittney.behr@hsncfl.org::972abdca-d0bc-451b-9b34-a60a3e056020" providerId="AD" clId="Web-{31AF403A-0992-4E6B-CACD-F213CF542B3B}" dt="2024-04-29T16:44:22.712" v="281"/>
        <pc:sldMkLst>
          <pc:docMk/>
          <pc:sldMk cId="0" sldId="282"/>
        </pc:sldMkLst>
      </pc:sldChg>
      <pc:sldChg chg="ord">
        <pc:chgData name="Brittney Behr" userId="S::brittney.behr@hsncfl.org::972abdca-d0bc-451b-9b34-a60a3e056020" providerId="AD" clId="Web-{31AF403A-0992-4E6B-CACD-F213CF542B3B}" dt="2024-04-29T16:44:50.665" v="282"/>
        <pc:sldMkLst>
          <pc:docMk/>
          <pc:sldMk cId="0" sldId="283"/>
        </pc:sldMkLst>
      </pc:sldChg>
      <pc:sldChg chg="modSp ord addCm">
        <pc:chgData name="Brittney Behr" userId="S::brittney.behr@hsncfl.org::972abdca-d0bc-451b-9b34-a60a3e056020" providerId="AD" clId="Web-{31AF403A-0992-4E6B-CACD-F213CF542B3B}" dt="2024-04-29T16:53:56.621" v="606"/>
        <pc:sldMkLst>
          <pc:docMk/>
          <pc:sldMk cId="0" sldId="284"/>
        </pc:sldMkLst>
        <pc:spChg chg="mod">
          <ac:chgData name="Brittney Behr" userId="S::brittney.behr@hsncfl.org::972abdca-d0bc-451b-9b34-a60a3e056020" providerId="AD" clId="Web-{31AF403A-0992-4E6B-CACD-F213CF542B3B}" dt="2024-04-29T16:53:29.808" v="604" actId="1076"/>
          <ac:spMkLst>
            <pc:docMk/>
            <pc:sldMk cId="0" sldId="284"/>
            <ac:spMk id="301" creationId="{00000000-0000-0000-0000-000000000000}"/>
          </ac:spMkLst>
        </pc:sp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3:56.621" v="606"/>
              <pc2:cmMkLst xmlns:pc2="http://schemas.microsoft.com/office/powerpoint/2019/9/main/command">
                <pc:docMk/>
                <pc:sldMk cId="0" sldId="284"/>
                <pc2:cmMk id="{2A6A2854-862D-4AA4-B200-81C945CB855F}"/>
              </pc2:cmMkLst>
            </pc226:cmChg>
          </p:ext>
        </pc:extLst>
      </pc:sldChg>
      <pc:sldChg chg="ord addCm">
        <pc:chgData name="Brittney Behr" userId="S::brittney.behr@hsncfl.org::972abdca-d0bc-451b-9b34-a60a3e056020" providerId="AD" clId="Web-{31AF403A-0992-4E6B-CACD-F213CF542B3B}" dt="2024-04-29T16:54:04.027" v="607"/>
        <pc:sldMkLst>
          <pc:docMk/>
          <pc:sldMk cId="0" sldId="285"/>
        </pc:sldMkLst>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04.027" v="607"/>
              <pc2:cmMkLst xmlns:pc2="http://schemas.microsoft.com/office/powerpoint/2019/9/main/command">
                <pc:docMk/>
                <pc:sldMk cId="0" sldId="285"/>
                <pc2:cmMk id="{04557C32-0290-4C00-89E6-2B229025079D}"/>
              </pc2:cmMkLst>
            </pc226:cmChg>
          </p:ext>
        </pc:extLst>
      </pc:sldChg>
      <pc:sldChg chg="ord addCm">
        <pc:chgData name="Brittney Behr" userId="S::brittney.behr@hsncfl.org::972abdca-d0bc-451b-9b34-a60a3e056020" providerId="AD" clId="Web-{31AF403A-0992-4E6B-CACD-F213CF542B3B}" dt="2024-04-29T16:54:14.262" v="608"/>
        <pc:sldMkLst>
          <pc:docMk/>
          <pc:sldMk cId="0" sldId="286"/>
        </pc:sldMkLst>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14.262" v="608"/>
              <pc2:cmMkLst xmlns:pc2="http://schemas.microsoft.com/office/powerpoint/2019/9/main/command">
                <pc:docMk/>
                <pc:sldMk cId="0" sldId="286"/>
                <pc2:cmMk id="{B35BFD9E-223E-44D9-8CEE-E218660B22A0}"/>
              </pc2:cmMkLst>
            </pc226:cmChg>
          </p:ext>
        </pc:extLst>
      </pc:sldChg>
      <pc:sldChg chg="ord addCm">
        <pc:chgData name="Brittney Behr" userId="S::brittney.behr@hsncfl.org::972abdca-d0bc-451b-9b34-a60a3e056020" providerId="AD" clId="Web-{31AF403A-0992-4E6B-CACD-F213CF542B3B}" dt="2024-04-29T16:54:25.496" v="609"/>
        <pc:sldMkLst>
          <pc:docMk/>
          <pc:sldMk cId="0" sldId="287"/>
        </pc:sldMkLst>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25.496" v="609"/>
              <pc2:cmMkLst xmlns:pc2="http://schemas.microsoft.com/office/powerpoint/2019/9/main/command">
                <pc:docMk/>
                <pc:sldMk cId="0" sldId="287"/>
                <pc2:cmMk id="{E97A991E-9158-4B0E-9928-D35911B40DEB}"/>
              </pc2:cmMkLst>
            </pc226:cmChg>
          </p:ext>
        </pc:extLst>
      </pc:sldChg>
      <pc:sldChg chg="modSp">
        <pc:chgData name="Brittney Behr" userId="S::brittney.behr@hsncfl.org::972abdca-d0bc-451b-9b34-a60a3e056020" providerId="AD" clId="Web-{31AF403A-0992-4E6B-CACD-F213CF542B3B}" dt="2024-04-29T16:53:27.355" v="603" actId="20577"/>
        <pc:sldMkLst>
          <pc:docMk/>
          <pc:sldMk cId="0" sldId="290"/>
        </pc:sldMkLst>
        <pc:spChg chg="mod">
          <ac:chgData name="Brittney Behr" userId="S::brittney.behr@hsncfl.org::972abdca-d0bc-451b-9b34-a60a3e056020" providerId="AD" clId="Web-{31AF403A-0992-4E6B-CACD-F213CF542B3B}" dt="2024-04-29T16:53:27.355" v="603" actId="20577"/>
          <ac:spMkLst>
            <pc:docMk/>
            <pc:sldMk cId="0" sldId="290"/>
            <ac:spMk id="340" creationId="{00000000-0000-0000-0000-000000000000}"/>
          </ac:spMkLst>
        </pc:spChg>
      </pc:sldChg>
      <pc:sldChg chg="new del">
        <pc:chgData name="Brittney Behr" userId="S::brittney.behr@hsncfl.org::972abdca-d0bc-451b-9b34-a60a3e056020" providerId="AD" clId="Web-{31AF403A-0992-4E6B-CACD-F213CF542B3B}" dt="2024-04-29T16:46:27.119" v="288"/>
        <pc:sldMkLst>
          <pc:docMk/>
          <pc:sldMk cId="3056681696" sldId="292"/>
        </pc:sldMkLst>
      </pc:sldChg>
      <pc:sldChg chg="addSp delSp modSp add replId">
        <pc:chgData name="Brittney Behr" userId="S::brittney.behr@hsncfl.org::972abdca-d0bc-451b-9b34-a60a3e056020" providerId="AD" clId="Web-{31AF403A-0992-4E6B-CACD-F213CF542B3B}" dt="2024-04-29T20:00:14.881" v="626" actId="20577"/>
        <pc:sldMkLst>
          <pc:docMk/>
          <pc:sldMk cId="4129799941" sldId="292"/>
        </pc:sldMkLst>
        <pc:spChg chg="add del mod">
          <ac:chgData name="Brittney Behr" userId="S::brittney.behr@hsncfl.org::972abdca-d0bc-451b-9b34-a60a3e056020" providerId="AD" clId="Web-{31AF403A-0992-4E6B-CACD-F213CF542B3B}" dt="2024-04-29T16:47:17.931" v="309"/>
          <ac:spMkLst>
            <pc:docMk/>
            <pc:sldMk cId="4129799941" sldId="292"/>
            <ac:spMk id="3" creationId="{D4EF77D2-E6A7-41CE-11EE-C5AACB603F62}"/>
          </ac:spMkLst>
        </pc:spChg>
        <pc:spChg chg="add mod">
          <ac:chgData name="Brittney Behr" userId="S::brittney.behr@hsncfl.org::972abdca-d0bc-451b-9b34-a60a3e056020" providerId="AD" clId="Web-{31AF403A-0992-4E6B-CACD-F213CF542B3B}" dt="2024-04-29T20:00:14.881" v="626" actId="20577"/>
          <ac:spMkLst>
            <pc:docMk/>
            <pc:sldMk cId="4129799941" sldId="292"/>
            <ac:spMk id="5" creationId="{6788D303-1675-2782-30ED-D78B44B096FA}"/>
          </ac:spMkLst>
        </pc:spChg>
        <pc:spChg chg="add mod">
          <ac:chgData name="Brittney Behr" userId="S::brittney.behr@hsncfl.org::972abdca-d0bc-451b-9b34-a60a3e056020" providerId="AD" clId="Web-{31AF403A-0992-4E6B-CACD-F213CF542B3B}" dt="2024-04-29T19:59:45.849" v="617" actId="20577"/>
          <ac:spMkLst>
            <pc:docMk/>
            <pc:sldMk cId="4129799941" sldId="292"/>
            <ac:spMk id="6" creationId="{00204DC1-03AD-8E54-EE51-E5FB06F85A83}"/>
          </ac:spMkLst>
        </pc:spChg>
        <pc:spChg chg="mod">
          <ac:chgData name="Brittney Behr" userId="S::brittney.behr@hsncfl.org::972abdca-d0bc-451b-9b34-a60a3e056020" providerId="AD" clId="Web-{31AF403A-0992-4E6B-CACD-F213CF542B3B}" dt="2024-04-29T16:46:39.213" v="302" actId="20577"/>
          <ac:spMkLst>
            <pc:docMk/>
            <pc:sldMk cId="4129799941" sldId="292"/>
            <ac:spMk id="282" creationId="{00000000-0000-0000-0000-000000000000}"/>
          </ac:spMkLst>
        </pc:spChg>
        <pc:spChg chg="del mod">
          <ac:chgData name="Brittney Behr" userId="S::brittney.behr@hsncfl.org::972abdca-d0bc-451b-9b34-a60a3e056020" providerId="AD" clId="Web-{31AF403A-0992-4E6B-CACD-F213CF542B3B}" dt="2024-04-29T16:46:54.838" v="305"/>
          <ac:spMkLst>
            <pc:docMk/>
            <pc:sldMk cId="4129799941" sldId="292"/>
            <ac:spMk id="283" creationId="{00000000-0000-0000-0000-000000000000}"/>
          </ac:spMkLst>
        </pc:spChg>
        <pc:graphicFrameChg chg="add del mod modGraphic">
          <ac:chgData name="Brittney Behr" userId="S::brittney.behr@hsncfl.org::972abdca-d0bc-451b-9b34-a60a3e056020" providerId="AD" clId="Web-{31AF403A-0992-4E6B-CACD-F213CF542B3B}" dt="2024-04-29T16:48:12.525" v="403"/>
          <ac:graphicFrameMkLst>
            <pc:docMk/>
            <pc:sldMk cId="4129799941" sldId="292"/>
            <ac:graphicFrameMk id="4" creationId="{72B8C1F2-8D68-BC47-C68B-6EB0FBC4B07D}"/>
          </ac:graphicFrameMkLst>
        </pc:graphicFrameChg>
        <pc:picChg chg="del">
          <ac:chgData name="Brittney Behr" userId="S::brittney.behr@hsncfl.org::972abdca-d0bc-451b-9b34-a60a3e056020" providerId="AD" clId="Web-{31AF403A-0992-4E6B-CACD-F213CF542B3B}" dt="2024-04-29T16:46:42.134" v="303"/>
          <ac:picMkLst>
            <pc:docMk/>
            <pc:sldMk cId="4129799941" sldId="292"/>
            <ac:picMk id="284" creationId="{00000000-0000-0000-0000-000000000000}"/>
          </ac:picMkLst>
        </pc:picChg>
      </pc:sldChg>
    </pc:docChg>
  </pc:docChgLst>
  <pc:docChgLst>
    <pc:chgData name="Angel Jones" userId="S::angel.jones@hsncfl.org::9f9bc8ef-d287-47bb-a943-5ab6f79426b4" providerId="AD" clId="Web-{4E0F8B7A-B781-9093-8540-3CA3696FCAA2}"/>
    <pc:docChg chg="addSld modSld sldOrd">
      <pc:chgData name="Angel Jones" userId="S::angel.jones@hsncfl.org::9f9bc8ef-d287-47bb-a943-5ab6f79426b4" providerId="AD" clId="Web-{4E0F8B7A-B781-9093-8540-3CA3696FCAA2}" dt="2024-05-13T20:43:21.148" v="281" actId="20577"/>
      <pc:docMkLst>
        <pc:docMk/>
      </pc:docMkLst>
      <pc:sldChg chg="modSp new mod ord modClrScheme chgLayout">
        <pc:chgData name="Angel Jones" userId="S::angel.jones@hsncfl.org::9f9bc8ef-d287-47bb-a943-5ab6f79426b4" providerId="AD" clId="Web-{4E0F8B7A-B781-9093-8540-3CA3696FCAA2}" dt="2024-05-13T20:43:21.148" v="281" actId="20577"/>
        <pc:sldMkLst>
          <pc:docMk/>
          <pc:sldMk cId="3458174129" sldId="307"/>
        </pc:sldMkLst>
        <pc:spChg chg="mod ord">
          <ac:chgData name="Angel Jones" userId="S::angel.jones@hsncfl.org::9f9bc8ef-d287-47bb-a943-5ab6f79426b4" providerId="AD" clId="Web-{4E0F8B7A-B781-9093-8540-3CA3696FCAA2}" dt="2024-05-13T20:08:41.215" v="29" actId="20577"/>
          <ac:spMkLst>
            <pc:docMk/>
            <pc:sldMk cId="3458174129" sldId="307"/>
            <ac:spMk id="2" creationId="{30174F17-F15E-B7A6-3703-FCBB3E555ADB}"/>
          </ac:spMkLst>
        </pc:spChg>
        <pc:spChg chg="mod ord">
          <ac:chgData name="Angel Jones" userId="S::angel.jones@hsncfl.org::9f9bc8ef-d287-47bb-a943-5ab6f79426b4" providerId="AD" clId="Web-{4E0F8B7A-B781-9093-8540-3CA3696FCAA2}" dt="2024-05-13T20:43:21.148" v="281" actId="20577"/>
          <ac:spMkLst>
            <pc:docMk/>
            <pc:sldMk cId="3458174129" sldId="307"/>
            <ac:spMk id="3" creationId="{ED25C346-AE7C-66E8-35CD-16476F9562A5}"/>
          </ac:spMkLst>
        </pc:spChg>
      </pc:sldChg>
    </pc:docChg>
  </pc:docChgLst>
  <pc:docChgLst>
    <pc:chgData name="Guest User" userId="S::urn:spo:anon#8d0c951fd9b01e46a40a111cbfc6689157b13e37106b94bd73b6a3f7501ba493::" providerId="AD" clId="Web-{1A7EE4F1-CAE4-2A44-CEE9-DC1DA23159A0}"/>
    <pc:docChg chg="modSld">
      <pc:chgData name="Guest User" userId="S::urn:spo:anon#8d0c951fd9b01e46a40a111cbfc6689157b13e37106b94bd73b6a3f7501ba493::" providerId="AD" clId="Web-{1A7EE4F1-CAE4-2A44-CEE9-DC1DA23159A0}" dt="2024-05-14T14:32:57.288" v="27" actId="20577"/>
      <pc:docMkLst>
        <pc:docMk/>
      </pc:docMkLst>
      <pc:sldChg chg="modSp">
        <pc:chgData name="Guest User" userId="S::urn:spo:anon#8d0c951fd9b01e46a40a111cbfc6689157b13e37106b94bd73b6a3f7501ba493::" providerId="AD" clId="Web-{1A7EE4F1-CAE4-2A44-CEE9-DC1DA23159A0}" dt="2024-05-14T14:32:57.288" v="27" actId="20577"/>
        <pc:sldMkLst>
          <pc:docMk/>
          <pc:sldMk cId="2665843652" sldId="298"/>
        </pc:sldMkLst>
        <pc:spChg chg="mod">
          <ac:chgData name="Guest User" userId="S::urn:spo:anon#8d0c951fd9b01e46a40a111cbfc6689157b13e37106b94bd73b6a3f7501ba493::" providerId="AD" clId="Web-{1A7EE4F1-CAE4-2A44-CEE9-DC1DA23159A0}" dt="2024-05-14T14:32:57.288" v="27" actId="20577"/>
          <ac:spMkLst>
            <pc:docMk/>
            <pc:sldMk cId="2665843652" sldId="298"/>
            <ac:spMk id="3" creationId="{8D1086DD-2C2E-1248-102C-BF2EFBADF6C3}"/>
          </ac:spMkLst>
        </pc:spChg>
      </pc:sldChg>
    </pc:docChg>
  </pc:docChgLst>
  <pc:docChgLst>
    <pc:chgData name="Racquel McGlashen" userId="S::racquel.mcglashen@hsncfl.org::b176834a-a622-4503-95e4-504530bf0724" providerId="AD" clId="Web-{8BD9EA2A-9ACD-89D7-69EA-5E866E3DEDF2}"/>
    <pc:docChg chg="modSld">
      <pc:chgData name="Racquel McGlashen" userId="S::racquel.mcglashen@hsncfl.org::b176834a-a622-4503-95e4-504530bf0724" providerId="AD" clId="Web-{8BD9EA2A-9ACD-89D7-69EA-5E866E3DEDF2}" dt="2024-05-14T13:48:04.488" v="315" actId="20577"/>
      <pc:docMkLst>
        <pc:docMk/>
      </pc:docMkLst>
      <pc:sldChg chg="modSp">
        <pc:chgData name="Racquel McGlashen" userId="S::racquel.mcglashen@hsncfl.org::b176834a-a622-4503-95e4-504530bf0724" providerId="AD" clId="Web-{8BD9EA2A-9ACD-89D7-69EA-5E866E3DEDF2}" dt="2024-05-14T13:48:04.488" v="315" actId="20577"/>
        <pc:sldMkLst>
          <pc:docMk/>
          <pc:sldMk cId="0" sldId="284"/>
        </pc:sldMkLst>
        <pc:spChg chg="mod">
          <ac:chgData name="Racquel McGlashen" userId="S::racquel.mcglashen@hsncfl.org::b176834a-a622-4503-95e4-504530bf0724" providerId="AD" clId="Web-{8BD9EA2A-9ACD-89D7-69EA-5E866E3DEDF2}" dt="2024-05-14T13:48:04.488" v="315" actId="20577"/>
          <ac:spMkLst>
            <pc:docMk/>
            <pc:sldMk cId="0" sldId="284"/>
            <ac:spMk id="302" creationId="{00000000-0000-0000-0000-000000000000}"/>
          </ac:spMkLst>
        </pc:spChg>
      </pc:sldChg>
      <pc:sldChg chg="modSp">
        <pc:chgData name="Racquel McGlashen" userId="S::racquel.mcglashen@hsncfl.org::b176834a-a622-4503-95e4-504530bf0724" providerId="AD" clId="Web-{8BD9EA2A-9ACD-89D7-69EA-5E866E3DEDF2}" dt="2024-05-14T13:47:54.894" v="313" actId="20577"/>
        <pc:sldMkLst>
          <pc:docMk/>
          <pc:sldMk cId="0" sldId="286"/>
        </pc:sldMkLst>
        <pc:spChg chg="mod">
          <ac:chgData name="Racquel McGlashen" userId="S::racquel.mcglashen@hsncfl.org::b176834a-a622-4503-95e4-504530bf0724" providerId="AD" clId="Web-{8BD9EA2A-9ACD-89D7-69EA-5E866E3DEDF2}" dt="2024-05-14T13:47:54.894" v="313" actId="20577"/>
          <ac:spMkLst>
            <pc:docMk/>
            <pc:sldMk cId="0" sldId="286"/>
            <ac:spMk id="315" creationId="{00000000-0000-0000-0000-000000000000}"/>
          </ac:spMkLst>
        </pc:spChg>
      </pc:sldChg>
      <pc:sldChg chg="modSp">
        <pc:chgData name="Racquel McGlashen" userId="S::racquel.mcglashen@hsncfl.org::b176834a-a622-4503-95e4-504530bf0724" providerId="AD" clId="Web-{8BD9EA2A-9ACD-89D7-69EA-5E866E3DEDF2}" dt="2024-05-14T13:47:33.207" v="310" actId="14100"/>
        <pc:sldMkLst>
          <pc:docMk/>
          <pc:sldMk cId="0" sldId="287"/>
        </pc:sldMkLst>
        <pc:spChg chg="mod">
          <ac:chgData name="Racquel McGlashen" userId="S::racquel.mcglashen@hsncfl.org::b176834a-a622-4503-95e4-504530bf0724" providerId="AD" clId="Web-{8BD9EA2A-9ACD-89D7-69EA-5E866E3DEDF2}" dt="2024-05-14T13:47:33.207" v="310" actId="14100"/>
          <ac:spMkLst>
            <pc:docMk/>
            <pc:sldMk cId="0" sldId="287"/>
            <ac:spMk id="321" creationId="{00000000-0000-0000-0000-000000000000}"/>
          </ac:spMkLst>
        </pc:spChg>
      </pc:sldChg>
    </pc:docChg>
  </pc:docChgLst>
</pc:chgInfo>
</file>

<file path=ppt/comments/modernComment_107_0.xml><?xml version="1.0" encoding="utf-8"?>
<p188:cmLst xmlns:a="http://schemas.openxmlformats.org/drawingml/2006/main" xmlns:r="http://schemas.openxmlformats.org/officeDocument/2006/relationships" xmlns:p188="http://schemas.microsoft.com/office/powerpoint/2018/8/main">
  <p188:cm id="{0A48DBAA-79E4-4DFE-B86D-3AC165C82673}" authorId="{DBA0546B-AEA1-9C86-5DC5-A40EC6E25D16}" status="resolved" created="2024-04-29T16:56:02.825" complete="100000">
    <pc:sldMkLst xmlns:pc="http://schemas.microsoft.com/office/powerpoint/2013/main/command">
      <pc:docMk/>
      <pc:sldMk cId="0" sldId="263"/>
    </pc:sldMkLst>
    <p188:txBody>
      <a:bodyPr/>
      <a:lstStyle/>
      <a:p>
        <a:r>
          <a:rPr lang="en-US"/>
          <a:t>[@Jackie Ebert] </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0A8D4CA9-B617-4BD1-A1DF-2052CD2ED544}" authorId="{DBA0546B-AEA1-9C86-5DC5-A40EC6E25D16}" status="resolved" created="2024-04-29T16:54:42.668" complete="100000">
    <pc:sldMkLst xmlns:pc="http://schemas.microsoft.com/office/powerpoint/2013/main/command">
      <pc:docMk/>
      <pc:sldMk cId="0" sldId="265"/>
    </pc:sldMkLst>
    <p188:txBody>
      <a:bodyPr/>
      <a:lstStyle/>
      <a:p>
        <a:r>
          <a:rPr lang="en-US"/>
          <a:t>[@Agustin Paz] [@Ashley Brozenske] </a:t>
        </a:r>
      </a:p>
    </p188:txBody>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2A6A2854-862D-4AA4-B200-81C945CB855F}" authorId="{DBA0546B-AEA1-9C86-5DC5-A40EC6E25D16}" created="2024-04-29T16:53:56.621">
    <ac:txMkLst xmlns:ac="http://schemas.microsoft.com/office/drawing/2013/main/command">
      <pc:docMk xmlns:pc="http://schemas.microsoft.com/office/powerpoint/2013/main/command"/>
      <pc:sldMk xmlns:pc="http://schemas.microsoft.com/office/powerpoint/2013/main/command" cId="0" sldId="284"/>
      <ac:spMk id="301" creationId="{00000000-0000-0000-0000-000000000000}"/>
      <ac:txMk cp="0" len="23">
        <ac:context len="24" hash="1282588180"/>
      </ac:txMk>
    </ac:txMkLst>
    <p188:pos x="6773333" y="624416"/>
    <p188:txBody>
      <a:bodyPr/>
      <a:lstStyle/>
      <a:p>
        <a:r>
          <a:rPr lang="en-US"/>
          <a:t>[@Racquel McGlashen] </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04557C32-0290-4C00-89E6-2B229025079D}" authorId="{DBA0546B-AEA1-9C86-5DC5-A40EC6E25D16}" created="2024-04-29T16:54:04.027">
    <pc:sldMkLst xmlns:pc="http://schemas.microsoft.com/office/powerpoint/2013/main/command">
      <pc:docMk/>
      <pc:sldMk cId="0" sldId="285"/>
    </pc:sldMkLst>
    <p188:txBody>
      <a:bodyPr/>
      <a:lstStyle/>
      <a:p>
        <a:r>
          <a:rPr lang="en-US"/>
          <a:t>[@Racquel McGlashen] </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B35BFD9E-223E-44D9-8CEE-E218660B22A0}" authorId="{DBA0546B-AEA1-9C86-5DC5-A40EC6E25D16}" created="2024-04-29T16:54:14.262">
    <pc:sldMkLst xmlns:pc="http://schemas.microsoft.com/office/powerpoint/2013/main/command">
      <pc:docMk/>
      <pc:sldMk cId="0" sldId="286"/>
    </pc:sldMkLst>
    <p188:txBody>
      <a:bodyPr/>
      <a:lstStyle/>
      <a:p>
        <a:r>
          <a:rPr lang="en-US"/>
          <a:t>[@Racquel McGlashen] </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E97A991E-9158-4B0E-9928-D35911B40DEB}" authorId="{DBA0546B-AEA1-9C86-5DC5-A40EC6E25D16}" created="2024-04-29T16:54:25.496">
    <pc:sldMkLst xmlns:pc="http://schemas.microsoft.com/office/powerpoint/2013/main/command">
      <pc:docMk/>
      <pc:sldMk cId="0" sldId="287"/>
    </pc:sldMkLst>
    <p188:txBody>
      <a:bodyPr/>
      <a:lstStyle/>
      <a:p>
        <a:r>
          <a:rPr lang="en-US"/>
          <a:t>[@Racquel McGlashen]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hmiscfl.org/referral-setu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miscfl.org/hmis-advisory-committee-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Call to order: Brad   -All in attendance verify name, add agency</a:t>
            </a:r>
            <a:endParaRPr/>
          </a:p>
          <a:p>
            <a:pPr marL="0" lvl="0" indent="0" algn="l" rtl="0">
              <a:spcBef>
                <a:spcPts val="0"/>
              </a:spcBef>
              <a:spcAft>
                <a:spcPts val="0"/>
              </a:spcAft>
              <a:buNone/>
            </a:pPr>
            <a:r>
              <a:rPr lang="en-US"/>
              <a:t>Next slide: Brad (agenda)</a:t>
            </a:r>
            <a:endParaRPr/>
          </a:p>
        </p:txBody>
      </p:sp>
      <p:sp>
        <p:nvSpPr>
          <p:cNvPr id="63" name="Google Shape;6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30a2ae01e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30a2ae01e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Ashley</a:t>
            </a:r>
            <a:endParaRPr/>
          </a:p>
        </p:txBody>
      </p:sp>
    </p:spTree>
    <p:extLst>
      <p:ext uri="{BB962C8B-B14F-4D97-AF65-F5344CB8AC3E}">
        <p14:creationId xmlns:p14="http://schemas.microsoft.com/office/powerpoint/2010/main" val="1522529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30a2ae01e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30a2ae01e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Ashley</a:t>
            </a:r>
            <a:endParaRPr/>
          </a:p>
        </p:txBody>
      </p:sp>
    </p:spTree>
    <p:extLst>
      <p:ext uri="{BB962C8B-B14F-4D97-AF65-F5344CB8AC3E}">
        <p14:creationId xmlns:p14="http://schemas.microsoft.com/office/powerpoint/2010/main" val="220219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30a2ae01e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30a2ae01e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Ashley</a:t>
            </a:r>
            <a:endParaRPr/>
          </a:p>
        </p:txBody>
      </p:sp>
    </p:spTree>
    <p:extLst>
      <p:ext uri="{BB962C8B-B14F-4D97-AF65-F5344CB8AC3E}">
        <p14:creationId xmlns:p14="http://schemas.microsoft.com/office/powerpoint/2010/main" val="426079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921134a5c9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921134a5c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Racquel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12231552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Racquel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Racquel</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Raquel</a:t>
            </a:r>
            <a:endParaRPr/>
          </a:p>
        </p:txBody>
      </p:sp>
      <p:sp>
        <p:nvSpPr>
          <p:cNvPr id="305" name="Google Shape;305;g712231552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5ff49fa9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75ff49fa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Racquel</a:t>
            </a:r>
            <a:endParaRPr/>
          </a:p>
          <a:p>
            <a:pPr marL="0" lvl="0" indent="0" algn="l" rtl="0">
              <a:spcBef>
                <a:spcPts val="0"/>
              </a:spcBef>
              <a:spcAft>
                <a:spcPts val="0"/>
              </a:spcAft>
              <a:buNone/>
            </a:pPr>
            <a:r>
              <a:rPr lang="en-US"/>
              <a:t>Next Slide: Racquel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eb3639e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a:p>
        </p:txBody>
      </p:sp>
      <p:sp>
        <p:nvSpPr>
          <p:cNvPr id="318" name="Google Shape;318;geeb3639e08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e60b8de553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e60b8de55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Angel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Rocky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lnSpc>
                <a:spcPct val="95000"/>
              </a:lnSpc>
              <a:spcBef>
                <a:spcPts val="0"/>
              </a:spcBef>
              <a:spcAft>
                <a:spcPts val="0"/>
              </a:spcAft>
              <a:buClr>
                <a:schemeClr val="dk1"/>
              </a:buClr>
              <a:buSzPts val="1100"/>
              <a:buChar char="●"/>
            </a:pPr>
            <a:r>
              <a:rPr lang="en-US">
                <a:solidFill>
                  <a:schemeClr val="dk1"/>
                </a:solidFill>
              </a:rPr>
              <a:t>Referral Form Location</a:t>
            </a:r>
            <a:endParaRPr>
              <a:solidFill>
                <a:schemeClr val="dk1"/>
              </a:solidFill>
            </a:endParaRPr>
          </a:p>
          <a:p>
            <a:pPr marL="914400" lvl="1" indent="-298450" algn="l" rtl="0">
              <a:lnSpc>
                <a:spcPct val="95000"/>
              </a:lnSpc>
              <a:spcBef>
                <a:spcPts val="0"/>
              </a:spcBef>
              <a:spcAft>
                <a:spcPts val="0"/>
              </a:spcAft>
              <a:buClr>
                <a:schemeClr val="dk1"/>
              </a:buClr>
              <a:buSzPts val="1100"/>
              <a:buChar char="○"/>
            </a:pPr>
            <a:r>
              <a:rPr lang="en-US" u="sng">
                <a:solidFill>
                  <a:srgbClr val="0000FF"/>
                </a:solidFill>
                <a:hlinkClick r:id="rId3">
                  <a:extLst>
                    <a:ext uri="{A12FA001-AC4F-418D-AE19-62706E023703}">
                      <ahyp:hlinkClr xmlns:ahyp="http://schemas.microsoft.com/office/drawing/2018/hyperlinkcolor" val="tx"/>
                    </a:ext>
                  </a:extLst>
                </a:hlinkClick>
              </a:rPr>
              <a:t>hmiscfl.org/referral-setup/</a:t>
            </a:r>
            <a:endParaRPr>
              <a:solidFill>
                <a:schemeClr val="dk1"/>
              </a:solidFill>
            </a:endParaRPr>
          </a:p>
          <a:p>
            <a:pPr marL="457200" lvl="0" indent="-298450" algn="l" rtl="0">
              <a:lnSpc>
                <a:spcPct val="95000"/>
              </a:lnSpc>
              <a:spcBef>
                <a:spcPts val="0"/>
              </a:spcBef>
              <a:spcAft>
                <a:spcPts val="0"/>
              </a:spcAft>
              <a:buClr>
                <a:schemeClr val="dk1"/>
              </a:buClr>
              <a:buSzPts val="1100"/>
              <a:buChar char="●"/>
            </a:pPr>
            <a:r>
              <a:rPr lang="en-US">
                <a:solidFill>
                  <a:schemeClr val="dk1"/>
                </a:solidFill>
              </a:rPr>
              <a:t>Purpose: </a:t>
            </a:r>
            <a:r>
              <a:rPr lang="en-US" sz="1000">
                <a:solidFill>
                  <a:srgbClr val="002060"/>
                </a:solidFill>
              </a:rPr>
              <a:t>Referrals help streamline the complex process of addressing homelessness, improve the effectiveness of services, and contribute to the overall goal of reducing and preventing homelessness in communities.</a:t>
            </a:r>
            <a:endParaRPr sz="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ac4ef33612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ac4ef3361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Angel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Angel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f3aae37074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f3aae3707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Presenter: Angel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cdd47279f_3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Brad</a:t>
            </a:r>
            <a:endParaRPr/>
          </a:p>
        </p:txBody>
      </p:sp>
      <p:sp>
        <p:nvSpPr>
          <p:cNvPr id="69" name="Google Shape;69;gecdd47279f_3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f30a2ae01e_1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f30a2ae01e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Presenter: Angel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f30a2ae01e_1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f30a2ae01e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Presenter: Angel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extLst>
      <p:ext uri="{BB962C8B-B14F-4D97-AF65-F5344CB8AC3E}">
        <p14:creationId xmlns:p14="http://schemas.microsoft.com/office/powerpoint/2010/main" val="614523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8ff9372b8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8ff9372b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38ff9372b8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38ff9372b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  -Open to motions by committee members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14149fa15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Brad Closes Meeting</a:t>
            </a:r>
            <a:endParaRPr/>
          </a:p>
        </p:txBody>
      </p:sp>
      <p:sp>
        <p:nvSpPr>
          <p:cNvPr id="337" name="Google Shape;337;g114149fa151_2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2b091bc77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2b091bc7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d6a6a52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-Committee Roll Call  </a:t>
            </a:r>
            <a:endParaRPr/>
          </a:p>
          <a:p>
            <a:pPr marL="0" lvl="0" indent="0" algn="l" rtl="0">
              <a:spcBef>
                <a:spcPts val="0"/>
              </a:spcBef>
              <a:spcAft>
                <a:spcPts val="0"/>
              </a:spcAft>
              <a:buNone/>
            </a:pPr>
            <a:r>
              <a:rPr lang="en-US"/>
              <a:t>Next Slide: Brad (Agenda Roll Call)</a:t>
            </a:r>
            <a:endParaRPr/>
          </a:p>
        </p:txBody>
      </p:sp>
      <p:sp>
        <p:nvSpPr>
          <p:cNvPr id="77" name="Google Shape;77;gfd6a6a52c6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394e12a4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-Agenda Roll Call Vote (meeting minutes from last meeting uploaded here: </a:t>
            </a:r>
            <a:r>
              <a:rPr lang="en-US" u="sng">
                <a:solidFill>
                  <a:schemeClr val="hlink"/>
                </a:solidFill>
                <a:hlinkClick r:id="rId3"/>
              </a:rPr>
              <a:t>https://www.hmiscfl.org/hmis-advisory-committee-2/</a:t>
            </a:r>
            <a:r>
              <a:rPr lang="en-US"/>
              <a:t>)</a:t>
            </a:r>
            <a:endParaRPr/>
          </a:p>
          <a:p>
            <a:pPr marL="0" lvl="0" indent="0" algn="l" rtl="0">
              <a:spcBef>
                <a:spcPts val="0"/>
              </a:spcBef>
              <a:spcAft>
                <a:spcPts val="0"/>
              </a:spcAft>
              <a:buNone/>
            </a:pPr>
            <a:r>
              <a:rPr lang="en-US"/>
              <a:t>Next:  Rocky</a:t>
            </a:r>
            <a:endParaRPr/>
          </a:p>
        </p:txBody>
      </p:sp>
      <p:sp>
        <p:nvSpPr>
          <p:cNvPr id="83" name="Google Shape;83;g1394e12a40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8ff9372b8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8ff9372b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Ashley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f3aae37074_4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f3aae37074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Also mention expanded YYA can serve (cat 1, 2 and 4), and expanded eligible expenses</a:t>
            </a:r>
          </a:p>
        </p:txBody>
      </p:sp>
    </p:spTree>
    <p:extLst>
      <p:ext uri="{BB962C8B-B14F-4D97-AF65-F5344CB8AC3E}">
        <p14:creationId xmlns:p14="http://schemas.microsoft.com/office/powerpoint/2010/main" val="17793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f30a2ae01e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f30a2ae01e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30a2ae01e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30a2ae01e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Ashley</a:t>
            </a:r>
            <a:endParaRPr/>
          </a:p>
        </p:txBody>
      </p:sp>
    </p:spTree>
    <p:extLst>
      <p:ext uri="{BB962C8B-B14F-4D97-AF65-F5344CB8AC3E}">
        <p14:creationId xmlns:p14="http://schemas.microsoft.com/office/powerpoint/2010/main" val="65196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
        <p:cNvGrpSpPr/>
        <p:nvPr/>
      </p:nvGrpSpPr>
      <p:grpSpPr>
        <a:xfrm>
          <a:off x="0" y="0"/>
          <a:ext cx="0" cy="0"/>
          <a:chOff x="0" y="0"/>
          <a:chExt cx="0" cy="0"/>
        </a:xfrm>
      </p:grpSpPr>
      <p:sp>
        <p:nvSpPr>
          <p:cNvPr id="11" name="Google Shape;11;p2"/>
          <p:cNvSpPr/>
          <p:nvPr/>
        </p:nvSpPr>
        <p:spPr>
          <a:xfrm>
            <a:off x="0" y="1537930"/>
            <a:ext cx="9144000" cy="483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12" name="Google Shape;12;p2"/>
          <p:cNvPicPr preferRelativeResize="0"/>
          <p:nvPr/>
        </p:nvPicPr>
        <p:blipFill rotWithShape="1">
          <a:blip r:embed="rId2">
            <a:alphaModFix/>
          </a:blip>
          <a:srcRect/>
          <a:stretch/>
        </p:blipFill>
        <p:spPr>
          <a:xfrm>
            <a:off x="3543142" y="428151"/>
            <a:ext cx="2057713" cy="12906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rot="5400000">
            <a:off x="4732151" y="2171589"/>
            <a:ext cx="5851600" cy="2057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2"/>
          <p:cNvSpPr txBox="1">
            <a:spLocks noGrp="1"/>
          </p:cNvSpPr>
          <p:nvPr>
            <p:ph type="body" idx="1"/>
          </p:nvPr>
        </p:nvSpPr>
        <p:spPr>
          <a:xfrm rot="5400000">
            <a:off x="541450" y="190689"/>
            <a:ext cx="5851600" cy="6019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12"/>
          <p:cNvSpPr txBox="1">
            <a:spLocks noGrp="1"/>
          </p:cNvSpPr>
          <p:nvPr>
            <p:ph type="sldNum" idx="12"/>
          </p:nvPr>
        </p:nvSpPr>
        <p:spPr>
          <a:xfrm>
            <a:off x="8123593" y="6369045"/>
            <a:ext cx="5631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74638"/>
            <a:ext cx="82296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457200" y="1600200"/>
            <a:ext cx="82296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 name="Google Shape;58;p13"/>
          <p:cNvSpPr txBox="1">
            <a:spLocks noGrp="1"/>
          </p:cNvSpPr>
          <p:nvPr>
            <p:ph type="dt" idx="10"/>
          </p:nvPr>
        </p:nvSpPr>
        <p:spPr>
          <a:xfrm>
            <a:off x="457200" y="6356350"/>
            <a:ext cx="21336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3124200" y="6356350"/>
            <a:ext cx="28956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6553200" y="6356350"/>
            <a:ext cx="21336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3"/>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 name="Google Shape;16;p3"/>
          <p:cNvSpPr txBox="1">
            <a:spLocks noGrp="1"/>
          </p:cNvSpPr>
          <p:nvPr>
            <p:ph type="sldNum" idx="12"/>
          </p:nvPr>
        </p:nvSpPr>
        <p:spPr>
          <a:xfrm>
            <a:off x="8123593" y="6369045"/>
            <a:ext cx="5631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
          <p:cNvSpPr txBox="1">
            <a:spLocks noGrp="1"/>
          </p:cNvSpPr>
          <p:nvPr>
            <p:ph type="body" idx="1"/>
          </p:nvPr>
        </p:nvSpPr>
        <p:spPr>
          <a:xfrm rot="5400000">
            <a:off x="2309101" y="-251700"/>
            <a:ext cx="4525800" cy="82296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8123593" y="6369045"/>
            <a:ext cx="5631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rot="5400000">
            <a:off x="4732201" y="2171539"/>
            <a:ext cx="5851500" cy="2057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5"/>
          <p:cNvSpPr txBox="1">
            <a:spLocks noGrp="1"/>
          </p:cNvSpPr>
          <p:nvPr>
            <p:ph type="body" idx="1"/>
          </p:nvPr>
        </p:nvSpPr>
        <p:spPr>
          <a:xfrm rot="5400000">
            <a:off x="541500" y="190639"/>
            <a:ext cx="5851500" cy="6019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sldNum" idx="12"/>
          </p:nvPr>
        </p:nvSpPr>
        <p:spPr>
          <a:xfrm>
            <a:off x="8123593" y="6369045"/>
            <a:ext cx="5631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8" name="Google Shape;28;p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 name="Google Shape;33;p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4" name="Google Shape;34;p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0"/>
        <p:cNvGrpSpPr/>
        <p:nvPr/>
      </p:nvGrpSpPr>
      <p:grpSpPr>
        <a:xfrm>
          <a:off x="0" y="0"/>
          <a:ext cx="0" cy="0"/>
          <a:chOff x="0" y="0"/>
          <a:chExt cx="0" cy="0"/>
        </a:xfrm>
      </p:grpSpPr>
      <p:sp>
        <p:nvSpPr>
          <p:cNvPr id="41" name="Google Shape;41;p9"/>
          <p:cNvSpPr/>
          <p:nvPr/>
        </p:nvSpPr>
        <p:spPr>
          <a:xfrm>
            <a:off x="0" y="1537930"/>
            <a:ext cx="9144000" cy="483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42" name="Google Shape;42;p9"/>
          <p:cNvPicPr preferRelativeResize="0"/>
          <p:nvPr/>
        </p:nvPicPr>
        <p:blipFill rotWithShape="1">
          <a:blip r:embed="rId2">
            <a:alphaModFix/>
          </a:blip>
          <a:srcRect/>
          <a:stretch/>
        </p:blipFill>
        <p:spPr>
          <a:xfrm>
            <a:off x="3543142" y="428151"/>
            <a:ext cx="1543284" cy="96797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10"/>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0"/>
          <p:cNvSpPr txBox="1">
            <a:spLocks noGrp="1"/>
          </p:cNvSpPr>
          <p:nvPr>
            <p:ph type="subTitle" idx="1"/>
          </p:nvPr>
        </p:nvSpPr>
        <p:spPr>
          <a:xfrm>
            <a:off x="1371600" y="3886200"/>
            <a:ext cx="6400800" cy="1752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6" name="Google Shape;46;p10"/>
          <p:cNvSpPr txBox="1">
            <a:spLocks noGrp="1"/>
          </p:cNvSpPr>
          <p:nvPr>
            <p:ph type="sldNum" idx="12"/>
          </p:nvPr>
        </p:nvSpPr>
        <p:spPr>
          <a:xfrm>
            <a:off x="8123593" y="6369045"/>
            <a:ext cx="5631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457200" y="274638"/>
            <a:ext cx="8229600" cy="114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1"/>
          <p:cNvSpPr txBox="1">
            <a:spLocks noGrp="1"/>
          </p:cNvSpPr>
          <p:nvPr>
            <p:ph type="body" idx="1"/>
          </p:nvPr>
        </p:nvSpPr>
        <p:spPr>
          <a:xfrm rot="5400000">
            <a:off x="2309001" y="-251600"/>
            <a:ext cx="4526000" cy="82296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sldNum" idx="12"/>
          </p:nvPr>
        </p:nvSpPr>
        <p:spPr>
          <a:xfrm>
            <a:off x="8123593" y="6369045"/>
            <a:ext cx="5631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mt="20000"/>
          </a:blip>
          <a:stretch>
            <a:fillRect/>
          </a:stretch>
        </a:blipFill>
        <a:effectLst/>
      </p:bgPr>
    </p:bg>
    <p:spTree>
      <p:nvGrpSpPr>
        <p:cNvPr id="1" name="Shape 5"/>
        <p:cNvGrpSpPr/>
        <p:nvPr/>
      </p:nvGrpSpPr>
      <p:grpSpPr>
        <a:xfrm>
          <a:off x="0" y="0"/>
          <a:ext cx="0" cy="0"/>
          <a:chOff x="0" y="0"/>
          <a:chExt cx="0" cy="0"/>
        </a:xfrm>
      </p:grpSpPr>
      <p:sp>
        <p:nvSpPr>
          <p:cNvPr id="6" name="Google Shape;6;p1"/>
          <p:cNvSpPr/>
          <p:nvPr/>
        </p:nvSpPr>
        <p:spPr>
          <a:xfrm>
            <a:off x="3107477" y="-1798"/>
            <a:ext cx="6029712"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7;p1"/>
          <p:cNvSpPr/>
          <p:nvPr/>
        </p:nvSpPr>
        <p:spPr>
          <a:xfrm>
            <a:off x="2218094" y="-899"/>
            <a:ext cx="1202613"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8;p1"/>
          <p:cNvSpPr txBox="1">
            <a:spLocks noGrp="1"/>
          </p:cNvSpPr>
          <p:nvPr>
            <p:ph type="dt" idx="10"/>
          </p:nvPr>
        </p:nvSpPr>
        <p:spPr>
          <a:xfrm>
            <a:off x="457200" y="6356748"/>
            <a:ext cx="2133600" cy="36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9" name="Google Shape;9;p1"/>
          <p:cNvPicPr preferRelativeResize="0"/>
          <p:nvPr/>
        </p:nvPicPr>
        <p:blipFill>
          <a:blip r:embed="rId9">
            <a:alphaModFix/>
          </a:blip>
          <a:stretch>
            <a:fillRect/>
          </a:stretch>
        </p:blipFill>
        <p:spPr>
          <a:xfrm>
            <a:off x="7831000" y="139325"/>
            <a:ext cx="1114225" cy="676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mt="20000"/>
          </a:blip>
          <a:stretch>
            <a:fillRect/>
          </a:stretch>
        </a:blipFill>
        <a:effectLst/>
      </p:bgPr>
    </p:bg>
    <p:spTree>
      <p:nvGrpSpPr>
        <p:cNvPr id="1" name="Shape 35"/>
        <p:cNvGrpSpPr/>
        <p:nvPr/>
      </p:nvGrpSpPr>
      <p:grpSpPr>
        <a:xfrm>
          <a:off x="0" y="0"/>
          <a:ext cx="0" cy="0"/>
          <a:chOff x="0" y="0"/>
          <a:chExt cx="0" cy="0"/>
        </a:xfrm>
      </p:grpSpPr>
      <p:sp>
        <p:nvSpPr>
          <p:cNvPr id="36" name="Google Shape;36;p8"/>
          <p:cNvSpPr/>
          <p:nvPr/>
        </p:nvSpPr>
        <p:spPr>
          <a:xfrm>
            <a:off x="3107477" y="-1798"/>
            <a:ext cx="6029712"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8"/>
          <p:cNvSpPr/>
          <p:nvPr/>
        </p:nvSpPr>
        <p:spPr>
          <a:xfrm>
            <a:off x="2218094" y="-899"/>
            <a:ext cx="1202613"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8"/>
          <p:cNvSpPr txBox="1">
            <a:spLocks noGrp="1"/>
          </p:cNvSpPr>
          <p:nvPr>
            <p:ph type="dt" idx="10"/>
          </p:nvPr>
        </p:nvSpPr>
        <p:spPr>
          <a:xfrm>
            <a:off x="457200" y="6356748"/>
            <a:ext cx="2133600" cy="364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9" name="Google Shape;39;p8"/>
          <p:cNvPicPr preferRelativeResize="0"/>
          <p:nvPr/>
        </p:nvPicPr>
        <p:blipFill>
          <a:blip r:embed="rId8">
            <a:alphaModFix/>
          </a:blip>
          <a:stretch>
            <a:fillRect/>
          </a:stretch>
        </p:blipFill>
        <p:spPr>
          <a:xfrm>
            <a:off x="7831000" y="139333"/>
            <a:ext cx="1005800" cy="729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ccie.ucf.edu/public-administration/cpnm/"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www.menti.com/al6gsyqhfsdo"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implementationscience.biomedcentral.com/articles/10.1186/s13012-014-0124-x"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mailto:Andrew.Sullivan@ucf.edu"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9_0.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thebluediamondgallery.com/wooden-tile/i/income.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pngall.com/wow-png/" TargetMode="Externa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C_0.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hyperlink" Target="http://www.hmiscfl.org" TargetMode="External"/><Relationship Id="rId4" Type="http://schemas.openxmlformats.org/officeDocument/2006/relationships/hyperlink" Target="https://zoom.us/j/97407205687" TargetMode="Externa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E_0.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mailto:hmis@hsncfl.org" TargetMode="External"/><Relationship Id="rId5" Type="http://schemas.openxmlformats.org/officeDocument/2006/relationships/hyperlink" Target="https://calendly.com/hmis/15min-1" TargetMode="External"/><Relationship Id="rId4" Type="http://schemas.openxmlformats.org/officeDocument/2006/relationships/hyperlink" Target="http://www.hmiscfl.org" TargetMode="Externa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F_0.xm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www.hmiscfl.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hmiscfl.org/referral-setup/"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hmiscfl.or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685800" y="1620150"/>
            <a:ext cx="7772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t>HMIS Advisory </a:t>
            </a:r>
            <a:endParaRPr b="1"/>
          </a:p>
          <a:p>
            <a:pPr marL="0" lvl="0" indent="0" algn="ctr" rtl="0">
              <a:spcBef>
                <a:spcPts val="0"/>
              </a:spcBef>
              <a:spcAft>
                <a:spcPts val="0"/>
              </a:spcAft>
              <a:buClr>
                <a:schemeClr val="dk1"/>
              </a:buClr>
              <a:buSzPts val="4400"/>
              <a:buFont typeface="Calibri"/>
              <a:buNone/>
            </a:pPr>
            <a:r>
              <a:rPr lang="en-US" b="1"/>
              <a:t>Committee Meeting</a:t>
            </a:r>
            <a:endParaRPr b="1"/>
          </a:p>
        </p:txBody>
      </p:sp>
      <p:sp>
        <p:nvSpPr>
          <p:cNvPr id="66" name="Google Shape;66;p14"/>
          <p:cNvSpPr txBox="1">
            <a:spLocks noGrp="1"/>
          </p:cNvSpPr>
          <p:nvPr>
            <p:ph type="subTitle" idx="1"/>
          </p:nvPr>
        </p:nvSpPr>
        <p:spPr>
          <a:xfrm>
            <a:off x="849100" y="3486150"/>
            <a:ext cx="7543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r>
              <a:rPr lang="en-US">
                <a:solidFill>
                  <a:schemeClr val="dk1"/>
                </a:solidFill>
              </a:rPr>
              <a:t>Central Florida Commission on Homelessness (CFCH)</a:t>
            </a:r>
            <a:endParaRPr>
              <a:solidFill>
                <a:schemeClr val="dk1"/>
              </a:solidFill>
            </a:endParaRPr>
          </a:p>
          <a:p>
            <a:pPr marL="0" lvl="0" indent="0" algn="ctr" rtl="0">
              <a:spcBef>
                <a:spcPts val="0"/>
              </a:spcBef>
              <a:spcAft>
                <a:spcPts val="0"/>
              </a:spcAft>
              <a:buClr>
                <a:srgbClr val="888888"/>
              </a:buClr>
              <a:buSzPts val="3200"/>
              <a:buNone/>
            </a:pPr>
            <a:r>
              <a:rPr lang="en-US">
                <a:solidFill>
                  <a:schemeClr val="dk1"/>
                </a:solidFill>
              </a:rPr>
              <a:t>CoC FL-507</a:t>
            </a:r>
            <a:endParaRPr>
              <a:solidFill>
                <a:schemeClr val="dk1"/>
              </a:solidFill>
            </a:endParaRPr>
          </a:p>
          <a:p>
            <a:pPr marL="0" lvl="0" indent="0" algn="ctr" rtl="0">
              <a:spcBef>
                <a:spcPts val="0"/>
              </a:spcBef>
              <a:spcAft>
                <a:spcPts val="0"/>
              </a:spcAft>
              <a:buClr>
                <a:srgbClr val="888888"/>
              </a:buClr>
              <a:buSzPts val="3200"/>
              <a:buNone/>
            </a:pPr>
            <a:r>
              <a:rPr lang="en-US">
                <a:solidFill>
                  <a:schemeClr val="dk1"/>
                </a:solidFill>
              </a:rPr>
              <a:t>May 14th, 2024</a:t>
            </a:r>
            <a:br>
              <a:rPr lang="en-US"/>
            </a:br>
            <a:endParaRPr sz="1800">
              <a:solidFill>
                <a:schemeClr val="dk1"/>
              </a:solidFill>
            </a:endParaRPr>
          </a:p>
          <a:p>
            <a:pPr marL="0" lvl="0" indent="0" algn="ctr" rtl="0">
              <a:spcBef>
                <a:spcPts val="0"/>
              </a:spcBef>
              <a:spcAft>
                <a:spcPts val="0"/>
              </a:spcAft>
              <a:buClr>
                <a:srgbClr val="888888"/>
              </a:buClr>
              <a:buSzPts val="3200"/>
              <a:buNone/>
            </a:pPr>
            <a:endParaRPr sz="2700">
              <a:solidFill>
                <a:schemeClr val="dk1"/>
              </a:solidFill>
            </a:endParaRPr>
          </a:p>
          <a:p>
            <a:pPr marL="0" lvl="0" indent="0" algn="ctr" rtl="0">
              <a:spcBef>
                <a:spcPts val="0"/>
              </a:spcBef>
              <a:spcAft>
                <a:spcPts val="0"/>
              </a:spcAft>
              <a:buClr>
                <a:srgbClr val="888888"/>
              </a:buClr>
              <a:buSzPts val="3200"/>
              <a:buNone/>
            </a:pPr>
            <a:r>
              <a:rPr lang="en-US" sz="2700">
                <a:solidFill>
                  <a:schemeClr val="dk1"/>
                </a:solidFill>
              </a:rPr>
              <a:t>Brad Sefter, Committee Chair</a:t>
            </a:r>
            <a:endParaRPr sz="2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A65D-A64D-4A8B-4C74-1E2CFE8C6E26}"/>
              </a:ext>
            </a:extLst>
          </p:cNvPr>
          <p:cNvSpPr>
            <a:spLocks noGrp="1"/>
          </p:cNvSpPr>
          <p:nvPr>
            <p:ph type="ctrTitle"/>
          </p:nvPr>
        </p:nvSpPr>
        <p:spPr/>
        <p:txBody>
          <a:bodyPr/>
          <a:lstStyle/>
          <a:p>
            <a:pPr algn="ctr"/>
            <a:r>
              <a:rPr lang="en-US" sz="3600">
                <a:solidFill>
                  <a:schemeClr val="bg2"/>
                </a:solidFill>
              </a:rPr>
              <a:t>UCF Workshop Proposal</a:t>
            </a:r>
            <a:endParaRPr lang="en-US">
              <a:solidFill>
                <a:schemeClr val="bg2"/>
              </a:solidFill>
            </a:endParaRPr>
          </a:p>
        </p:txBody>
      </p:sp>
      <p:sp>
        <p:nvSpPr>
          <p:cNvPr id="3" name="Text Placeholder 2">
            <a:extLst>
              <a:ext uri="{FF2B5EF4-FFF2-40B4-BE49-F238E27FC236}">
                <a16:creationId xmlns:a16="http://schemas.microsoft.com/office/drawing/2014/main" id="{4722FECD-F8E3-2B1D-CDB7-5F8871D446B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8023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A3966-94EE-8A83-06E7-66BA68E60E0A}"/>
              </a:ext>
            </a:extLst>
          </p:cNvPr>
          <p:cNvSpPr>
            <a:spLocks noGrp="1"/>
          </p:cNvSpPr>
          <p:nvPr>
            <p:ph type="title"/>
          </p:nvPr>
        </p:nvSpPr>
        <p:spPr/>
        <p:txBody>
          <a:bodyPr/>
          <a:lstStyle/>
          <a:p>
            <a:pPr>
              <a:buNone/>
            </a:pPr>
            <a:r>
              <a:rPr lang="en-US" sz="3600" b="1">
                <a:solidFill>
                  <a:srgbClr val="1F497D"/>
                </a:solidFill>
              </a:rPr>
              <a:t>Background</a:t>
            </a:r>
            <a:endParaRPr lang="en-US"/>
          </a:p>
        </p:txBody>
      </p:sp>
      <p:sp>
        <p:nvSpPr>
          <p:cNvPr id="3" name="Text Placeholder 2">
            <a:extLst>
              <a:ext uri="{FF2B5EF4-FFF2-40B4-BE49-F238E27FC236}">
                <a16:creationId xmlns:a16="http://schemas.microsoft.com/office/drawing/2014/main" id="{C15E05AE-96E5-808C-C87D-BD3228F74B2C}"/>
              </a:ext>
            </a:extLst>
          </p:cNvPr>
          <p:cNvSpPr>
            <a:spLocks noGrp="1"/>
          </p:cNvSpPr>
          <p:nvPr>
            <p:ph type="body" idx="1"/>
          </p:nvPr>
        </p:nvSpPr>
        <p:spPr/>
        <p:txBody>
          <a:bodyPr/>
          <a:lstStyle/>
          <a:p>
            <a:r>
              <a:rPr lang="en-US" sz="2400" b="1"/>
              <a:t>Andrew Sullivan</a:t>
            </a:r>
            <a:endParaRPr lang="en-US"/>
          </a:p>
          <a:p>
            <a:pPr lvl="1"/>
            <a:r>
              <a:rPr lang="en-US" sz="2400"/>
              <a:t>Assistant professor in the School of Public Administration</a:t>
            </a:r>
            <a:endParaRPr lang="en-US"/>
          </a:p>
          <a:p>
            <a:pPr lvl="1"/>
            <a:r>
              <a:rPr lang="en-US" sz="2400"/>
              <a:t>Incoming director of the </a:t>
            </a:r>
            <a:r>
              <a:rPr lang="en-US" sz="2400">
                <a:solidFill>
                  <a:srgbClr val="0000FF"/>
                </a:solidFill>
                <a:hlinkClick r:id="rId2"/>
              </a:rPr>
              <a:t>Center for Public and Nonprofit Management</a:t>
            </a:r>
            <a:endParaRPr lang="en-US"/>
          </a:p>
          <a:p>
            <a:pPr lvl="1"/>
            <a:r>
              <a:rPr lang="en-US" sz="2400"/>
              <a:t>Homeless services and public and nonprofit finance</a:t>
            </a:r>
            <a:endParaRPr lang="en-US"/>
          </a:p>
          <a:p>
            <a:endParaRPr lang="en-US"/>
          </a:p>
        </p:txBody>
      </p:sp>
    </p:spTree>
    <p:extLst>
      <p:ext uri="{BB962C8B-B14F-4D97-AF65-F5344CB8AC3E}">
        <p14:creationId xmlns:p14="http://schemas.microsoft.com/office/powerpoint/2010/main" val="278551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7F15-B1CB-3A61-5A8A-B93D896DBD4D}"/>
              </a:ext>
            </a:extLst>
          </p:cNvPr>
          <p:cNvSpPr>
            <a:spLocks noGrp="1"/>
          </p:cNvSpPr>
          <p:nvPr>
            <p:ph type="title"/>
          </p:nvPr>
        </p:nvSpPr>
        <p:spPr/>
        <p:txBody>
          <a:bodyPr/>
          <a:lstStyle/>
          <a:p>
            <a:pPr>
              <a:buNone/>
            </a:pPr>
            <a:r>
              <a:rPr lang="en-US" sz="3600" b="1">
                <a:solidFill>
                  <a:srgbClr val="1F497D"/>
                </a:solidFill>
              </a:rPr>
              <a:t>Survey</a:t>
            </a:r>
            <a:endParaRPr lang="en-US"/>
          </a:p>
        </p:txBody>
      </p:sp>
      <p:sp>
        <p:nvSpPr>
          <p:cNvPr id="3" name="Text Placeholder 2">
            <a:extLst>
              <a:ext uri="{FF2B5EF4-FFF2-40B4-BE49-F238E27FC236}">
                <a16:creationId xmlns:a16="http://schemas.microsoft.com/office/drawing/2014/main" id="{8D1086DD-2C2E-1248-102C-BF2EFBADF6C3}"/>
              </a:ext>
            </a:extLst>
          </p:cNvPr>
          <p:cNvSpPr>
            <a:spLocks noGrp="1"/>
          </p:cNvSpPr>
          <p:nvPr>
            <p:ph type="body" idx="1"/>
          </p:nvPr>
        </p:nvSpPr>
        <p:spPr/>
        <p:txBody>
          <a:bodyPr/>
          <a:lstStyle/>
          <a:p>
            <a:r>
              <a:rPr lang="en-US" sz="2400" b="1">
                <a:solidFill>
                  <a:srgbClr val="0000FF"/>
                </a:solidFill>
                <a:hlinkClick r:id="rId2"/>
              </a:rPr>
              <a:t>https://www.menti.com/al6gsyqhfsdo</a:t>
            </a:r>
            <a:r>
              <a:rPr lang="en-US" sz="2400" b="1"/>
              <a:t> </a:t>
            </a:r>
            <a:endParaRPr lang="en-US"/>
          </a:p>
          <a:p>
            <a:endParaRPr lang="en-US" sz="2400" b="1"/>
          </a:p>
          <a:p>
            <a:r>
              <a:rPr lang="en-US" sz="2400" b="1"/>
              <a:t>Menti.com</a:t>
            </a:r>
          </a:p>
          <a:p>
            <a:pPr lvl="1"/>
            <a:r>
              <a:rPr lang="en-US" sz="2400" b="1"/>
              <a:t>Code: 7508 7087</a:t>
            </a:r>
          </a:p>
        </p:txBody>
      </p:sp>
    </p:spTree>
    <p:extLst>
      <p:ext uri="{BB962C8B-B14F-4D97-AF65-F5344CB8AC3E}">
        <p14:creationId xmlns:p14="http://schemas.microsoft.com/office/powerpoint/2010/main" val="266584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DE52-96DE-9EEC-D65D-251669D24392}"/>
              </a:ext>
            </a:extLst>
          </p:cNvPr>
          <p:cNvSpPr>
            <a:spLocks noGrp="1"/>
          </p:cNvSpPr>
          <p:nvPr>
            <p:ph type="title"/>
          </p:nvPr>
        </p:nvSpPr>
        <p:spPr/>
        <p:txBody>
          <a:bodyPr/>
          <a:lstStyle/>
          <a:p>
            <a:pPr>
              <a:buNone/>
            </a:pPr>
            <a:r>
              <a:rPr lang="en-US" sz="3600" b="1">
                <a:solidFill>
                  <a:srgbClr val="1F497D"/>
                </a:solidFill>
              </a:rPr>
              <a:t>Research Capacity Workshop</a:t>
            </a:r>
            <a:endParaRPr lang="en-US"/>
          </a:p>
        </p:txBody>
      </p:sp>
      <p:sp>
        <p:nvSpPr>
          <p:cNvPr id="3" name="Text Placeholder 2">
            <a:extLst>
              <a:ext uri="{FF2B5EF4-FFF2-40B4-BE49-F238E27FC236}">
                <a16:creationId xmlns:a16="http://schemas.microsoft.com/office/drawing/2014/main" id="{2CC0DCBB-F0E9-7468-2704-C99D6CEC3D47}"/>
              </a:ext>
            </a:extLst>
          </p:cNvPr>
          <p:cNvSpPr>
            <a:spLocks noGrp="1"/>
          </p:cNvSpPr>
          <p:nvPr>
            <p:ph type="body" idx="1"/>
          </p:nvPr>
        </p:nvSpPr>
        <p:spPr/>
        <p:txBody>
          <a:bodyPr/>
          <a:lstStyle/>
          <a:p>
            <a:r>
              <a:rPr lang="en-US" sz="2400"/>
              <a:t>Received a </a:t>
            </a:r>
            <a:r>
              <a:rPr lang="en-US" sz="2400" b="1"/>
              <a:t>UCF Downtown </a:t>
            </a:r>
            <a:r>
              <a:rPr lang="en-US" sz="2400"/>
              <a:t>grant for research dissemination</a:t>
            </a:r>
            <a:endParaRPr lang="en-US"/>
          </a:p>
          <a:p>
            <a:pPr lvl="1"/>
            <a:r>
              <a:rPr lang="en-US" sz="2400"/>
              <a:t>Increasing the use of research evidence in homeless services</a:t>
            </a:r>
            <a:endParaRPr lang="en-US"/>
          </a:p>
          <a:p>
            <a:pPr lvl="1"/>
            <a:br>
              <a:rPr lang="en-US"/>
            </a:br>
            <a:endParaRPr lang="en-US"/>
          </a:p>
          <a:p>
            <a:r>
              <a:rPr lang="en-US" sz="2400"/>
              <a:t>Hosting a </a:t>
            </a:r>
            <a:r>
              <a:rPr lang="en-US" sz="2400" b="1"/>
              <a:t>pilot workshop </a:t>
            </a:r>
            <a:r>
              <a:rPr lang="en-US" sz="2400"/>
              <a:t>on use of research evidence in homeless services</a:t>
            </a:r>
            <a:endParaRPr lang="en-US"/>
          </a:p>
          <a:p>
            <a:pPr lvl="1"/>
            <a:r>
              <a:rPr lang="en-US" sz="2400"/>
              <a:t>Looking for attendees willing to pilot and do a small focus group</a:t>
            </a:r>
            <a:endParaRPr lang="en-US"/>
          </a:p>
        </p:txBody>
      </p:sp>
    </p:spTree>
    <p:extLst>
      <p:ext uri="{BB962C8B-B14F-4D97-AF65-F5344CB8AC3E}">
        <p14:creationId xmlns:p14="http://schemas.microsoft.com/office/powerpoint/2010/main" val="675632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A888-50E6-5813-A2DC-26C7532BDB4C}"/>
              </a:ext>
            </a:extLst>
          </p:cNvPr>
          <p:cNvSpPr>
            <a:spLocks noGrp="1"/>
          </p:cNvSpPr>
          <p:nvPr>
            <p:ph type="title"/>
          </p:nvPr>
        </p:nvSpPr>
        <p:spPr/>
        <p:txBody>
          <a:bodyPr/>
          <a:lstStyle/>
          <a:p>
            <a:pPr>
              <a:buNone/>
            </a:pPr>
            <a:r>
              <a:rPr lang="en-US" sz="3600" b="1">
                <a:solidFill>
                  <a:srgbClr val="1F497D"/>
                </a:solidFill>
              </a:rPr>
              <a:t>Draft Curriculum</a:t>
            </a:r>
            <a:endParaRPr lang="en-US"/>
          </a:p>
        </p:txBody>
      </p:sp>
      <p:sp>
        <p:nvSpPr>
          <p:cNvPr id="3" name="Text Placeholder 2">
            <a:extLst>
              <a:ext uri="{FF2B5EF4-FFF2-40B4-BE49-F238E27FC236}">
                <a16:creationId xmlns:a16="http://schemas.microsoft.com/office/drawing/2014/main" id="{11DF67B2-23EA-5BCA-A348-E1306322764A}"/>
              </a:ext>
            </a:extLst>
          </p:cNvPr>
          <p:cNvSpPr>
            <a:spLocks noGrp="1"/>
          </p:cNvSpPr>
          <p:nvPr>
            <p:ph type="body" idx="1"/>
          </p:nvPr>
        </p:nvSpPr>
        <p:spPr/>
        <p:txBody>
          <a:bodyPr/>
          <a:lstStyle/>
          <a:p>
            <a:r>
              <a:rPr lang="en-US" sz="2400"/>
              <a:t>Evidence-based decision-making</a:t>
            </a:r>
            <a:endParaRPr lang="en-US"/>
          </a:p>
          <a:p>
            <a:r>
              <a:rPr lang="en-US" sz="2400"/>
              <a:t>Developing a research question</a:t>
            </a:r>
            <a:endParaRPr lang="en-US"/>
          </a:p>
          <a:p>
            <a:r>
              <a:rPr lang="en-US" sz="2400"/>
              <a:t>Searching for scientific literature</a:t>
            </a:r>
            <a:endParaRPr lang="en-US"/>
          </a:p>
          <a:p>
            <a:r>
              <a:rPr lang="en-US" sz="2400"/>
              <a:t>Summarizing scientific literature</a:t>
            </a:r>
            <a:endParaRPr lang="en-US"/>
          </a:p>
          <a:p>
            <a:r>
              <a:rPr lang="en-US" sz="2400"/>
              <a:t>Implementation</a:t>
            </a:r>
            <a:endParaRPr lang="en-US"/>
          </a:p>
          <a:p>
            <a:endParaRPr lang="en-US" sz="2400"/>
          </a:p>
          <a:p>
            <a:endParaRPr lang="en-US" sz="2400"/>
          </a:p>
          <a:p>
            <a:endParaRPr lang="en-US" sz="2400"/>
          </a:p>
          <a:p>
            <a:r>
              <a:rPr lang="en-US">
                <a:solidFill>
                  <a:srgbClr val="0000FF"/>
                </a:solidFill>
                <a:hlinkClick r:id="rId2">
                  <a:extLst>
                    <a:ext uri="{A12FA001-AC4F-418D-AE19-62706E023703}">
                      <ahyp:hlinkClr xmlns:ahyp="http://schemas.microsoft.com/office/drawing/2018/hyperlinkcolor" val="tx"/>
                    </a:ext>
                  </a:extLst>
                </a:hlinkClick>
              </a:rPr>
              <a:t>https://implementationscience.biomedcentral.com/articles/10.1186/s13012-014-0124-x</a:t>
            </a:r>
            <a:r>
              <a:rPr lang="en-US"/>
              <a:t> </a:t>
            </a:r>
            <a:endParaRPr lang="en-US" sz="2400"/>
          </a:p>
        </p:txBody>
      </p:sp>
    </p:spTree>
    <p:extLst>
      <p:ext uri="{BB962C8B-B14F-4D97-AF65-F5344CB8AC3E}">
        <p14:creationId xmlns:p14="http://schemas.microsoft.com/office/powerpoint/2010/main" val="680700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C6C2-CA4A-25A6-6DEC-CA90C2B30E1C}"/>
              </a:ext>
            </a:extLst>
          </p:cNvPr>
          <p:cNvSpPr>
            <a:spLocks noGrp="1"/>
          </p:cNvSpPr>
          <p:nvPr>
            <p:ph type="title"/>
          </p:nvPr>
        </p:nvSpPr>
        <p:spPr/>
        <p:txBody>
          <a:bodyPr/>
          <a:lstStyle/>
          <a:p>
            <a:pPr>
              <a:buNone/>
            </a:pPr>
            <a:r>
              <a:rPr lang="en-US" sz="3600" b="1">
                <a:solidFill>
                  <a:srgbClr val="1F497D"/>
                </a:solidFill>
              </a:rPr>
              <a:t>Questions and Comments</a:t>
            </a:r>
            <a:endParaRPr lang="en-US"/>
          </a:p>
        </p:txBody>
      </p:sp>
      <p:sp>
        <p:nvSpPr>
          <p:cNvPr id="3" name="Text Placeholder 2">
            <a:extLst>
              <a:ext uri="{FF2B5EF4-FFF2-40B4-BE49-F238E27FC236}">
                <a16:creationId xmlns:a16="http://schemas.microsoft.com/office/drawing/2014/main" id="{13480DDF-B15F-8CE3-38CE-EDE899CC7DFF}"/>
              </a:ext>
            </a:extLst>
          </p:cNvPr>
          <p:cNvSpPr>
            <a:spLocks noGrp="1"/>
          </p:cNvSpPr>
          <p:nvPr>
            <p:ph type="body" idx="1"/>
          </p:nvPr>
        </p:nvSpPr>
        <p:spPr/>
        <p:txBody>
          <a:bodyPr/>
          <a:lstStyle/>
          <a:p>
            <a:r>
              <a:rPr lang="en-US" sz="2400" b="1">
                <a:solidFill>
                  <a:srgbClr val="0000FF"/>
                </a:solidFill>
                <a:hlinkClick r:id="rId2"/>
              </a:rPr>
              <a:t>Andrew.Sullivan@ucf.edu</a:t>
            </a:r>
            <a:endParaRPr lang="en-US"/>
          </a:p>
        </p:txBody>
      </p:sp>
    </p:spTree>
    <p:extLst>
      <p:ext uri="{BB962C8B-B14F-4D97-AF65-F5344CB8AC3E}">
        <p14:creationId xmlns:p14="http://schemas.microsoft.com/office/powerpoint/2010/main" val="208472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363400"/>
            <a:ext cx="8520600" cy="989100"/>
          </a:xfrm>
          <a:prstGeom prst="rect">
            <a:avLst/>
          </a:prstGeom>
        </p:spPr>
        <p:txBody>
          <a:bodyPr spcFirstLastPara="1" wrap="square" lIns="91425" tIns="91425" rIns="91425" bIns="91425" anchor="ctr" anchorCtr="0">
            <a:noAutofit/>
          </a:bodyPr>
          <a:lstStyle/>
          <a:p>
            <a:pPr>
              <a:buClr>
                <a:schemeClr val="dk1"/>
              </a:buClr>
              <a:buSzPts val="1100"/>
              <a:buNone/>
            </a:pPr>
            <a:r>
              <a:rPr lang="en-US" sz="3600" b="1">
                <a:solidFill>
                  <a:schemeClr val="dk2"/>
                </a:solidFill>
              </a:rPr>
              <a:t>PIT and HIC Submission</a:t>
            </a:r>
            <a:endParaRPr sz="3600" b="1">
              <a:solidFill>
                <a:schemeClr val="dk2"/>
              </a:solidFill>
            </a:endParaRPr>
          </a:p>
        </p:txBody>
      </p:sp>
      <p:pic>
        <p:nvPicPr>
          <p:cNvPr id="5" name="Picture 4" descr="A screenshot of a computer&#10;&#10;Description automatically generated">
            <a:extLst>
              <a:ext uri="{FF2B5EF4-FFF2-40B4-BE49-F238E27FC236}">
                <a16:creationId xmlns:a16="http://schemas.microsoft.com/office/drawing/2014/main" id="{E2DBB890-5108-89B9-3E16-7947C0B33DC9}"/>
              </a:ext>
            </a:extLst>
          </p:cNvPr>
          <p:cNvPicPr>
            <a:picLocks noChangeAspect="1"/>
          </p:cNvPicPr>
          <p:nvPr/>
        </p:nvPicPr>
        <p:blipFill>
          <a:blip r:embed="rId4"/>
          <a:stretch>
            <a:fillRect/>
          </a:stretch>
        </p:blipFill>
        <p:spPr>
          <a:xfrm>
            <a:off x="84667" y="1356052"/>
            <a:ext cx="9144000" cy="5161896"/>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a:buNone/>
            </a:pPr>
            <a:r>
              <a:rPr lang="en-US" sz="3600" b="1">
                <a:solidFill>
                  <a:schemeClr val="dk2"/>
                </a:solidFill>
              </a:rPr>
              <a:t>Annual Assessments in HMIS</a:t>
            </a:r>
            <a:endParaRPr lang="en-US"/>
          </a:p>
        </p:txBody>
      </p:sp>
      <p:sp>
        <p:nvSpPr>
          <p:cNvPr id="3" name="Text Placeholder 2">
            <a:extLst>
              <a:ext uri="{FF2B5EF4-FFF2-40B4-BE49-F238E27FC236}">
                <a16:creationId xmlns:a16="http://schemas.microsoft.com/office/drawing/2014/main" id="{6E60110A-E4F2-4A7F-7C0A-ACBA7D46D415}"/>
              </a:ext>
            </a:extLst>
          </p:cNvPr>
          <p:cNvSpPr>
            <a:spLocks noGrp="1"/>
          </p:cNvSpPr>
          <p:nvPr>
            <p:ph type="body" idx="1"/>
          </p:nvPr>
        </p:nvSpPr>
        <p:spPr/>
        <p:txBody>
          <a:bodyPr spcFirstLastPara="1" wrap="square" lIns="91425" tIns="91425" rIns="91425" bIns="91425" anchor="t" anchorCtr="0">
            <a:noAutofit/>
          </a:bodyPr>
          <a:lstStyle/>
          <a:p>
            <a:pPr marL="139700" indent="0">
              <a:buNone/>
            </a:pPr>
            <a:r>
              <a:rPr lang="en-US" sz="2800" b="1"/>
              <a:t>What are Annual Assessments?</a:t>
            </a:r>
            <a:endParaRPr lang="en-US" sz="2400" b="1"/>
          </a:p>
          <a:p>
            <a:endParaRPr lang="en-US"/>
          </a:p>
          <a:p>
            <a:r>
              <a:rPr lang="en-US" sz="2000"/>
              <a:t>Required for all clients enrolled in projects for one year or more.</a:t>
            </a:r>
          </a:p>
          <a:p>
            <a:endParaRPr lang="en-US" sz="2000"/>
          </a:p>
          <a:p>
            <a:r>
              <a:rPr lang="en-US" sz="2000"/>
              <a:t>Must be entered no more than 30 days before or after the anniversary date of the Head of Household.</a:t>
            </a:r>
          </a:p>
          <a:p>
            <a:endParaRPr lang="en-US" sz="2000"/>
          </a:p>
          <a:p>
            <a:r>
              <a:rPr lang="en-US" sz="2000"/>
              <a:t>Clients missing annual assessments will appear as errors on the APR under "Income At Annual Assessment."</a:t>
            </a:r>
          </a:p>
        </p:txBody>
      </p:sp>
      <p:pic>
        <p:nvPicPr>
          <p:cNvPr id="2" name="Picture 1" descr="Calendar on table">
            <a:extLst>
              <a:ext uri="{FF2B5EF4-FFF2-40B4-BE49-F238E27FC236}">
                <a16:creationId xmlns:a16="http://schemas.microsoft.com/office/drawing/2014/main" id="{B7DB0E3B-8DF8-BEE6-C582-BC314EFD14A2}"/>
              </a:ext>
            </a:extLst>
          </p:cNvPr>
          <p:cNvPicPr>
            <a:picLocks noChangeAspect="1"/>
          </p:cNvPicPr>
          <p:nvPr/>
        </p:nvPicPr>
        <p:blipFill>
          <a:blip r:embed="rId3"/>
          <a:stretch>
            <a:fillRect/>
          </a:stretch>
        </p:blipFill>
        <p:spPr>
          <a:xfrm>
            <a:off x="3092598" y="4576379"/>
            <a:ext cx="2951158" cy="1979066"/>
          </a:xfrm>
          <a:prstGeom prst="rect">
            <a:avLst/>
          </a:prstGeom>
        </p:spPr>
      </p:pic>
      <p:pic>
        <p:nvPicPr>
          <p:cNvPr id="4" name="Picture 3" descr="Don't Forget Free Stock Photo - Public Domain Pictures">
            <a:extLst>
              <a:ext uri="{FF2B5EF4-FFF2-40B4-BE49-F238E27FC236}">
                <a16:creationId xmlns:a16="http://schemas.microsoft.com/office/drawing/2014/main" id="{97014E47-B5C5-FFD8-5D7B-39026FB363AE}"/>
              </a:ext>
            </a:extLst>
          </p:cNvPr>
          <p:cNvPicPr>
            <a:picLocks noChangeAspect="1"/>
          </p:cNvPicPr>
          <p:nvPr/>
        </p:nvPicPr>
        <p:blipFill>
          <a:blip r:embed="rId4"/>
          <a:stretch>
            <a:fillRect/>
          </a:stretch>
        </p:blipFill>
        <p:spPr>
          <a:xfrm>
            <a:off x="7088486" y="972491"/>
            <a:ext cx="1740928" cy="1182023"/>
          </a:xfrm>
          <a:prstGeom prst="rect">
            <a:avLst/>
          </a:prstGeom>
        </p:spPr>
      </p:pic>
    </p:spTree>
    <p:extLst>
      <p:ext uri="{BB962C8B-B14F-4D97-AF65-F5344CB8AC3E}">
        <p14:creationId xmlns:p14="http://schemas.microsoft.com/office/powerpoint/2010/main" val="33951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a:buNone/>
            </a:pPr>
            <a:r>
              <a:rPr lang="en-US" sz="3600" b="1">
                <a:solidFill>
                  <a:schemeClr val="dk2"/>
                </a:solidFill>
              </a:rPr>
              <a:t>Annual Assessments in HMIS</a:t>
            </a:r>
            <a:endParaRPr lang="en-US"/>
          </a:p>
        </p:txBody>
      </p:sp>
      <p:sp>
        <p:nvSpPr>
          <p:cNvPr id="3" name="Text Placeholder 2">
            <a:extLst>
              <a:ext uri="{FF2B5EF4-FFF2-40B4-BE49-F238E27FC236}">
                <a16:creationId xmlns:a16="http://schemas.microsoft.com/office/drawing/2014/main" id="{6E60110A-E4F2-4A7F-7C0A-ACBA7D46D415}"/>
              </a:ext>
            </a:extLst>
          </p:cNvPr>
          <p:cNvSpPr>
            <a:spLocks noGrp="1"/>
          </p:cNvSpPr>
          <p:nvPr>
            <p:ph type="body" idx="1"/>
          </p:nvPr>
        </p:nvSpPr>
        <p:spPr/>
        <p:txBody>
          <a:bodyPr spcFirstLastPara="1" wrap="square" lIns="91425" tIns="91425" rIns="91425" bIns="91425" anchor="t" anchorCtr="0">
            <a:noAutofit/>
          </a:bodyPr>
          <a:lstStyle/>
          <a:p>
            <a:pPr marL="139700" indent="0">
              <a:buNone/>
            </a:pPr>
            <a:r>
              <a:rPr lang="en-US" sz="2800" b="1"/>
              <a:t>Why are Annual Assessments so important?</a:t>
            </a:r>
            <a:endParaRPr lang="en-US" sz="2400" b="1"/>
          </a:p>
          <a:p>
            <a:endParaRPr lang="en-US"/>
          </a:p>
          <a:p>
            <a:r>
              <a:rPr lang="en-US" sz="2000"/>
              <a:t>HUD uses Annual Assessment data to determine positive outcomes for our CoC.</a:t>
            </a:r>
          </a:p>
          <a:p>
            <a:pPr lvl="1"/>
            <a:r>
              <a:rPr lang="en-US" sz="2000"/>
              <a:t>Income increase (Earned Income)</a:t>
            </a:r>
          </a:p>
          <a:p>
            <a:pPr lvl="1"/>
            <a:r>
              <a:rPr lang="en-US" sz="2000"/>
              <a:t>Income increase (Non-Employment income)</a:t>
            </a:r>
          </a:p>
          <a:p>
            <a:endParaRPr lang="en-US" sz="2000"/>
          </a:p>
          <a:p>
            <a:r>
              <a:rPr lang="en-US" sz="2000"/>
              <a:t>Reporting income increases in HMIS through Annual Assessments allows users (and agencies) to document the work their doing to connect clients to resources to gain or increase income.</a:t>
            </a:r>
          </a:p>
        </p:txBody>
      </p:sp>
      <p:pic>
        <p:nvPicPr>
          <p:cNvPr id="5" name="Picture 4" descr="A wooden letter tiles on a table&#10;&#10;Description automatically generated">
            <a:extLst>
              <a:ext uri="{FF2B5EF4-FFF2-40B4-BE49-F238E27FC236}">
                <a16:creationId xmlns:a16="http://schemas.microsoft.com/office/drawing/2014/main" id="{94FFD2E0-C51D-7DEB-9B9F-B614B983F64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76090" y="4889287"/>
            <a:ext cx="2584175" cy="1720235"/>
          </a:xfrm>
          <a:prstGeom prst="rect">
            <a:avLst/>
          </a:prstGeom>
        </p:spPr>
      </p:pic>
    </p:spTree>
    <p:extLst>
      <p:ext uri="{BB962C8B-B14F-4D97-AF65-F5344CB8AC3E}">
        <p14:creationId xmlns:p14="http://schemas.microsoft.com/office/powerpoint/2010/main" val="1017073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a:buNone/>
            </a:pPr>
            <a:r>
              <a:rPr lang="en-US" sz="3600" b="1">
                <a:solidFill>
                  <a:schemeClr val="dk2"/>
                </a:solidFill>
              </a:rPr>
              <a:t>Annual Assessments in HMIS</a:t>
            </a:r>
            <a:endParaRPr lang="en-US"/>
          </a:p>
        </p:txBody>
      </p:sp>
      <p:sp>
        <p:nvSpPr>
          <p:cNvPr id="3" name="Text Placeholder 2">
            <a:extLst>
              <a:ext uri="{FF2B5EF4-FFF2-40B4-BE49-F238E27FC236}">
                <a16:creationId xmlns:a16="http://schemas.microsoft.com/office/drawing/2014/main" id="{6E60110A-E4F2-4A7F-7C0A-ACBA7D46D415}"/>
              </a:ext>
            </a:extLst>
          </p:cNvPr>
          <p:cNvSpPr>
            <a:spLocks noGrp="1"/>
          </p:cNvSpPr>
          <p:nvPr>
            <p:ph type="body" idx="1"/>
          </p:nvPr>
        </p:nvSpPr>
        <p:spPr/>
        <p:txBody>
          <a:bodyPr spcFirstLastPara="1" wrap="square" lIns="91425" tIns="91425" rIns="91425" bIns="91425" anchor="t" anchorCtr="0">
            <a:noAutofit/>
          </a:bodyPr>
          <a:lstStyle/>
          <a:p>
            <a:pPr marL="139700" indent="0">
              <a:buNone/>
            </a:pPr>
            <a:r>
              <a:rPr lang="en-US" sz="2800" b="1"/>
              <a:t>The Annual Assessment Tool is here to help!</a:t>
            </a:r>
            <a:endParaRPr lang="en-US" sz="2400" b="1"/>
          </a:p>
          <a:p>
            <a:endParaRPr lang="en-US"/>
          </a:p>
          <a:p>
            <a:r>
              <a:rPr lang="en-US" sz="2000" err="1"/>
              <a:t>ClientTrack</a:t>
            </a:r>
            <a:r>
              <a:rPr lang="en-US" sz="2000"/>
              <a:t> Home &gt; My </a:t>
            </a:r>
            <a:r>
              <a:rPr lang="en-US" sz="2000" err="1"/>
              <a:t>ClientTrack</a:t>
            </a:r>
            <a:r>
              <a:rPr lang="en-US" sz="2000"/>
              <a:t> &gt; Annual Assessment Tool</a:t>
            </a:r>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r>
              <a:rPr lang="en-US" sz="2000"/>
              <a:t>https://help.eccovia.com/en_US/hmis/annual-assessment-tool</a:t>
            </a:r>
          </a:p>
        </p:txBody>
      </p:sp>
      <p:pic>
        <p:nvPicPr>
          <p:cNvPr id="4" name="Picture 3" descr="A screenshot of a computer&#10;&#10;Description automatically generated">
            <a:extLst>
              <a:ext uri="{FF2B5EF4-FFF2-40B4-BE49-F238E27FC236}">
                <a16:creationId xmlns:a16="http://schemas.microsoft.com/office/drawing/2014/main" id="{434A999D-CE7A-5587-27DA-D9FCAF7E6599}"/>
              </a:ext>
            </a:extLst>
          </p:cNvPr>
          <p:cNvPicPr>
            <a:picLocks noChangeAspect="1"/>
          </p:cNvPicPr>
          <p:nvPr/>
        </p:nvPicPr>
        <p:blipFill>
          <a:blip r:embed="rId3"/>
          <a:stretch>
            <a:fillRect/>
          </a:stretch>
        </p:blipFill>
        <p:spPr>
          <a:xfrm>
            <a:off x="527538" y="2986182"/>
            <a:ext cx="8081278" cy="2300050"/>
          </a:xfrm>
          <a:prstGeom prst="rect">
            <a:avLst/>
          </a:prstGeom>
        </p:spPr>
      </p:pic>
    </p:spTree>
    <p:extLst>
      <p:ext uri="{BB962C8B-B14F-4D97-AF65-F5344CB8AC3E}">
        <p14:creationId xmlns:p14="http://schemas.microsoft.com/office/powerpoint/2010/main" val="137590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 Mission</a:t>
            </a:r>
            <a:endParaRPr sz="3600" b="1">
              <a:solidFill>
                <a:srgbClr val="002060"/>
              </a:solidFill>
              <a:latin typeface="Cabin"/>
              <a:ea typeface="Cabin"/>
              <a:cs typeface="Cabin"/>
              <a:sym typeface="Cabin"/>
            </a:endParaRPr>
          </a:p>
        </p:txBody>
      </p:sp>
      <p:sp>
        <p:nvSpPr>
          <p:cNvPr id="72" name="Google Shape;72;p15"/>
          <p:cNvSpPr txBox="1">
            <a:spLocks noGrp="1"/>
          </p:cNvSpPr>
          <p:nvPr>
            <p:ph type="body" idx="1"/>
          </p:nvPr>
        </p:nvSpPr>
        <p:spPr>
          <a:xfrm>
            <a:off x="540375" y="854675"/>
            <a:ext cx="7640400" cy="4429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640"/>
              </a:spcBef>
              <a:spcAft>
                <a:spcPts val="0"/>
              </a:spcAft>
              <a:buNone/>
            </a:pPr>
            <a:r>
              <a:rPr lang="en-US" sz="2000" b="1"/>
              <a:t>Our mission is to effectively use data, which includes inputs from those in need of services, those providing services, and from members of the community, to eliminate homelessness in Central Florida.</a:t>
            </a:r>
            <a:endParaRPr sz="2000" b="1"/>
          </a:p>
        </p:txBody>
      </p:sp>
      <p:sp>
        <p:nvSpPr>
          <p:cNvPr id="73" name="Google Shape;73;p15"/>
          <p:cNvSpPr txBox="1">
            <a:spLocks noGrp="1"/>
          </p:cNvSpPr>
          <p:nvPr>
            <p:ph type="title"/>
          </p:nvPr>
        </p:nvSpPr>
        <p:spPr>
          <a:xfrm>
            <a:off x="245775" y="3715975"/>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 Purpose</a:t>
            </a:r>
            <a:endParaRPr sz="3600" b="1">
              <a:solidFill>
                <a:srgbClr val="002060"/>
              </a:solidFill>
              <a:latin typeface="Cabin"/>
              <a:ea typeface="Cabin"/>
              <a:cs typeface="Cabin"/>
              <a:sym typeface="Cabin"/>
            </a:endParaRPr>
          </a:p>
        </p:txBody>
      </p:sp>
      <p:sp>
        <p:nvSpPr>
          <p:cNvPr id="74" name="Google Shape;74;p15"/>
          <p:cNvSpPr txBox="1">
            <a:spLocks noGrp="1"/>
          </p:cNvSpPr>
          <p:nvPr>
            <p:ph type="body" idx="1"/>
          </p:nvPr>
        </p:nvSpPr>
        <p:spPr>
          <a:xfrm>
            <a:off x="751800" y="4645375"/>
            <a:ext cx="7640400" cy="1013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2500">
                <a:solidFill>
                  <a:schemeClr val="dk1"/>
                </a:solidFill>
              </a:rPr>
              <a:t>Oversee the CoC’s implementation of HMIS, what we do with the data and how we use it.</a:t>
            </a:r>
            <a:endParaRPr sz="25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a:buNone/>
            </a:pPr>
            <a:r>
              <a:rPr lang="en-US" sz="3600" b="1">
                <a:solidFill>
                  <a:schemeClr val="dk2"/>
                </a:solidFill>
              </a:rPr>
              <a:t>Annual Assessments in HMIS</a:t>
            </a:r>
            <a:endParaRPr lang="en-US"/>
          </a:p>
        </p:txBody>
      </p:sp>
      <p:sp>
        <p:nvSpPr>
          <p:cNvPr id="3" name="Text Placeholder 2">
            <a:extLst>
              <a:ext uri="{FF2B5EF4-FFF2-40B4-BE49-F238E27FC236}">
                <a16:creationId xmlns:a16="http://schemas.microsoft.com/office/drawing/2014/main" id="{6E60110A-E4F2-4A7F-7C0A-ACBA7D46D415}"/>
              </a:ext>
            </a:extLst>
          </p:cNvPr>
          <p:cNvSpPr>
            <a:spLocks noGrp="1"/>
          </p:cNvSpPr>
          <p:nvPr>
            <p:ph type="body" idx="1"/>
          </p:nvPr>
        </p:nvSpPr>
        <p:spPr/>
        <p:txBody>
          <a:bodyPr spcFirstLastPara="1" wrap="square" lIns="91425" tIns="91425" rIns="91425" bIns="91425" anchor="t" anchorCtr="0">
            <a:noAutofit/>
          </a:bodyPr>
          <a:lstStyle/>
          <a:p>
            <a:pPr marL="139700" indent="0">
              <a:buNone/>
            </a:pPr>
            <a:r>
              <a:rPr lang="en-US" sz="2800" b="1"/>
              <a:t>Testimonial</a:t>
            </a:r>
            <a:endParaRPr lang="en-US" sz="2400" b="1"/>
          </a:p>
          <a:p>
            <a:pPr marL="139700" indent="0">
              <a:buNone/>
            </a:pPr>
            <a:endParaRPr lang="en-US" sz="2800" b="1"/>
          </a:p>
          <a:p>
            <a:pPr marL="596900" indent="-457200"/>
            <a:r>
              <a:rPr lang="en-US" sz="2000" b="1"/>
              <a:t>Warren Foster – HealthCare Center for the Homeless – Orange Blossom Family Health</a:t>
            </a:r>
          </a:p>
          <a:p>
            <a:pPr lvl="1"/>
            <a:r>
              <a:rPr lang="en-US" sz="2000"/>
              <a:t>Program Manager of Outreach and Permanent Supportive Housing Services</a:t>
            </a:r>
          </a:p>
          <a:p>
            <a:endParaRPr lang="en-US" sz="2000"/>
          </a:p>
          <a:p>
            <a:r>
              <a:rPr lang="en-US" sz="2000"/>
              <a:t>Data Quality Plan (2023 – 2024) – Quarter 2</a:t>
            </a:r>
          </a:p>
          <a:p>
            <a:pPr lvl="1"/>
            <a:r>
              <a:rPr lang="en-US" sz="2000"/>
              <a:t>All projects have 100% A! </a:t>
            </a:r>
            <a:endParaRPr lang="en-US"/>
          </a:p>
          <a:p>
            <a:endParaRPr lang="en-US" sz="2000"/>
          </a:p>
          <a:p>
            <a:endParaRPr lang="en-US" sz="2000"/>
          </a:p>
          <a:p>
            <a:endParaRPr lang="en-US" sz="2000"/>
          </a:p>
          <a:p>
            <a:endParaRPr lang="en-US" sz="2000"/>
          </a:p>
          <a:p>
            <a:endParaRPr lang="en-US" sz="2000"/>
          </a:p>
          <a:p>
            <a:endParaRPr lang="en-US" sz="2000"/>
          </a:p>
          <a:p>
            <a:endParaRPr lang="en-US" sz="2000"/>
          </a:p>
          <a:p>
            <a:endParaRPr lang="en-US" sz="2000"/>
          </a:p>
        </p:txBody>
      </p:sp>
      <p:pic>
        <p:nvPicPr>
          <p:cNvPr id="5" name="Picture 4" descr="A green and blue explosion with pink and blue splashes&#10;&#10;Description automatically generated">
            <a:extLst>
              <a:ext uri="{FF2B5EF4-FFF2-40B4-BE49-F238E27FC236}">
                <a16:creationId xmlns:a16="http://schemas.microsoft.com/office/drawing/2014/main" id="{1072A573-E89E-D644-BAD6-85C10F8110B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89884" y="4084694"/>
            <a:ext cx="2804166" cy="2572517"/>
          </a:xfrm>
          <a:prstGeom prst="rect">
            <a:avLst/>
          </a:prstGeom>
        </p:spPr>
      </p:pic>
    </p:spTree>
    <p:extLst>
      <p:ext uri="{BB962C8B-B14F-4D97-AF65-F5344CB8AC3E}">
        <p14:creationId xmlns:p14="http://schemas.microsoft.com/office/powerpoint/2010/main" val="3668435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ctrTitle"/>
          </p:nvPr>
        </p:nvSpPr>
        <p:spPr>
          <a:xfrm>
            <a:off x="252975" y="70108"/>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HSN University Training</a:t>
            </a:r>
            <a:endParaRPr/>
          </a:p>
        </p:txBody>
      </p:sp>
      <p:sp>
        <p:nvSpPr>
          <p:cNvPr id="302" name="Google Shape;302;p42"/>
          <p:cNvSpPr txBox="1">
            <a:spLocks noGrp="1"/>
          </p:cNvSpPr>
          <p:nvPr>
            <p:ph type="subTitle" idx="1"/>
          </p:nvPr>
        </p:nvSpPr>
        <p:spPr>
          <a:xfrm>
            <a:off x="670700" y="1400175"/>
            <a:ext cx="8232900" cy="538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i="1">
                <a:solidFill>
                  <a:srgbClr val="002060"/>
                </a:solidFill>
                <a:highlight>
                  <a:srgbClr val="FFFF00"/>
                </a:highlight>
                <a:latin typeface="Arial"/>
                <a:ea typeface="Arial"/>
                <a:cs typeface="Arial"/>
                <a:sym typeface="Arial"/>
              </a:rPr>
              <a:t>Reminder - when training requests are submitted to our team for New User training, the trainee is automatically assigned to the virtual course. This allows for your staff members to get through the training and into the live system more quickly vs waiting for the next available live training session (via Zoom).</a:t>
            </a:r>
            <a:endParaRPr sz="1600" i="1">
              <a:solidFill>
                <a:srgbClr val="002060"/>
              </a:solidFill>
              <a:latin typeface="Arial"/>
              <a:ea typeface="Arial"/>
              <a:cs typeface="Arial"/>
              <a:sym typeface="Arial"/>
            </a:endParaRPr>
          </a:p>
          <a:p>
            <a:pPr marL="0" lvl="0" indent="0" algn="l" rtl="0">
              <a:lnSpc>
                <a:spcPct val="100000"/>
              </a:lnSpc>
              <a:spcBef>
                <a:spcPts val="1000"/>
              </a:spcBef>
              <a:spcAft>
                <a:spcPts val="0"/>
              </a:spcAft>
              <a:buNone/>
            </a:pPr>
            <a:r>
              <a:rPr lang="en-US" sz="1600" b="1">
                <a:solidFill>
                  <a:srgbClr val="002060"/>
                </a:solidFill>
                <a:latin typeface="Arial"/>
                <a:ea typeface="Arial"/>
                <a:cs typeface="Arial"/>
                <a:sym typeface="Arial"/>
              </a:rPr>
              <a:t>HMIS 101 Course Requirements include:</a:t>
            </a:r>
            <a:endParaRPr sz="1600" b="1">
              <a:solidFill>
                <a:srgbClr val="002060"/>
              </a:solidFill>
              <a:latin typeface="Arial"/>
              <a:ea typeface="Arial"/>
              <a:cs typeface="Arial"/>
              <a:sym typeface="Arial"/>
            </a:endParaRPr>
          </a:p>
          <a:p>
            <a:pPr marL="1371600" lvl="1" indent="-330200" algn="l">
              <a:spcBef>
                <a:spcPts val="1000"/>
              </a:spcBef>
              <a:buClr>
                <a:srgbClr val="002060"/>
              </a:buClr>
              <a:buSzPts val="1600"/>
              <a:buFont typeface="Arial"/>
              <a:buChar char="○"/>
            </a:pPr>
            <a:r>
              <a:rPr lang="en-US" sz="1600">
                <a:solidFill>
                  <a:srgbClr val="002060"/>
                </a:solidFill>
                <a:latin typeface="Arial"/>
                <a:ea typeface="Arial"/>
                <a:cs typeface="Arial"/>
                <a:sym typeface="Arial"/>
              </a:rPr>
              <a:t>Completion of all required course modules; </a:t>
            </a:r>
            <a:endParaRPr sz="1600">
              <a:solidFill>
                <a:srgbClr val="002060"/>
              </a:solidFill>
              <a:latin typeface="Arial"/>
              <a:ea typeface="Arial"/>
              <a:cs typeface="Arial"/>
              <a:sym typeface="Arial"/>
            </a:endParaRPr>
          </a:p>
          <a:p>
            <a:pPr marL="1371600" lvl="1" indent="-330200" algn="l" rtl="0">
              <a:lnSpc>
                <a:spcPct val="100000"/>
              </a:lnSpc>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Demonstrate knowledge in the practical portion of the training by completing required tasks/workflows in the HMIS training site;</a:t>
            </a:r>
            <a:endParaRPr sz="1600">
              <a:solidFill>
                <a:srgbClr val="002060"/>
              </a:solidFill>
              <a:latin typeface="Arial"/>
              <a:ea typeface="Arial"/>
              <a:cs typeface="Arial"/>
              <a:sym typeface="Arial"/>
            </a:endParaRPr>
          </a:p>
          <a:p>
            <a:pPr marL="1371600" lvl="1" indent="-330200" algn="l" rtl="0">
              <a:lnSpc>
                <a:spcPct val="100000"/>
              </a:lnSpc>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Review, sign and submit the HMIS User Agreement</a:t>
            </a:r>
            <a:endParaRPr sz="1900" b="1">
              <a:solidFill>
                <a:srgbClr val="002060"/>
              </a:solidFill>
              <a:latin typeface="Arial"/>
              <a:ea typeface="Arial"/>
              <a:cs typeface="Arial"/>
              <a:sym typeface="Arial"/>
            </a:endParaRPr>
          </a:p>
          <a:p>
            <a:pPr marL="0" marR="0" lvl="0" indent="0" algn="ctr" rtl="0">
              <a:lnSpc>
                <a:spcPct val="150000"/>
              </a:lnSpc>
              <a:spcBef>
                <a:spcPts val="1000"/>
              </a:spcBef>
              <a:spcAft>
                <a:spcPts val="0"/>
              </a:spcAft>
              <a:buNone/>
            </a:pPr>
            <a:r>
              <a:rPr lang="en-US" sz="1900" b="1" i="1">
                <a:solidFill>
                  <a:srgbClr val="002060"/>
                </a:solidFill>
                <a:latin typeface="Arial"/>
                <a:ea typeface="Arial"/>
                <a:cs typeface="Arial"/>
                <a:sym typeface="Arial"/>
              </a:rPr>
              <a:t>Other courses available in HSN University at this time include:</a:t>
            </a:r>
            <a:endParaRPr sz="1900" b="1" i="1">
              <a:solidFill>
                <a:srgbClr val="002060"/>
              </a:solidFill>
              <a:latin typeface="Arial"/>
              <a:ea typeface="Arial"/>
              <a:cs typeface="Arial"/>
              <a:sym typeface="Arial"/>
            </a:endParaRPr>
          </a:p>
          <a:p>
            <a:pPr algn="l">
              <a:lnSpc>
                <a:spcPct val="150000"/>
              </a:lnSpc>
              <a:spcBef>
                <a:spcPts val="0"/>
              </a:spcBef>
            </a:pPr>
            <a:r>
              <a:rPr lang="en-US" sz="1600">
                <a:solidFill>
                  <a:schemeClr val="tx1"/>
                </a:solidFill>
                <a:latin typeface="Arial"/>
                <a:ea typeface="Arial"/>
                <a:cs typeface="Arial"/>
                <a:sym typeface="Arial"/>
              </a:rPr>
              <a:t>HMIS 101 New User    HMIS 101: Refresher</a:t>
            </a:r>
            <a:endParaRPr lang="en-US" sz="1600">
              <a:solidFill>
                <a:schemeClr val="tx1"/>
              </a:solidFill>
              <a:latin typeface="Arial"/>
              <a:ea typeface="Arial"/>
              <a:cs typeface="Arial"/>
            </a:endParaRPr>
          </a:p>
          <a:p>
            <a:pPr algn="l">
              <a:lnSpc>
                <a:spcPct val="150000"/>
              </a:lnSpc>
              <a:spcBef>
                <a:spcPts val="0"/>
              </a:spcBef>
            </a:pPr>
            <a:r>
              <a:rPr lang="en-US" sz="1600">
                <a:solidFill>
                  <a:schemeClr val="tx1"/>
                </a:solidFill>
                <a:latin typeface="Arial"/>
                <a:ea typeface="Arial"/>
                <a:cs typeface="Arial"/>
                <a:sym typeface="Arial"/>
              </a:rPr>
              <a:t>HMIS 102: SSVF       HMIS Agency Liaison Orientation</a:t>
            </a:r>
            <a:endParaRPr lang="en-US" sz="1600">
              <a:solidFill>
                <a:schemeClr val="tx1"/>
              </a:solidFill>
              <a:latin typeface="Arial"/>
              <a:ea typeface="Arial"/>
              <a:cs typeface="Arial"/>
            </a:endParaRPr>
          </a:p>
          <a:p>
            <a:pPr marL="0" marR="0" lvl="0" indent="0" algn="l" rtl="0">
              <a:lnSpc>
                <a:spcPct val="150000"/>
              </a:lnSpc>
              <a:spcBef>
                <a:spcPts val="0"/>
              </a:spcBef>
              <a:spcAft>
                <a:spcPts val="0"/>
              </a:spcAft>
              <a:buNone/>
            </a:pPr>
            <a:endParaRPr sz="900" b="1">
              <a:solidFill>
                <a:srgbClr val="002060"/>
              </a:solidFill>
              <a:latin typeface="Arial"/>
              <a:ea typeface="Arial"/>
              <a:cs typeface="Arial"/>
              <a:sym typeface="Arial"/>
            </a:endParaRPr>
          </a:p>
          <a:p>
            <a:pPr algn="l">
              <a:lnSpc>
                <a:spcPct val="150000"/>
              </a:lnSpc>
              <a:spcBef>
                <a:spcPts val="0"/>
              </a:spcBef>
            </a:pPr>
            <a:r>
              <a:rPr lang="en-US" sz="1900" b="1">
                <a:solidFill>
                  <a:srgbClr val="FF0000"/>
                </a:solidFill>
                <a:latin typeface="Arial"/>
                <a:ea typeface="Arial"/>
                <a:cs typeface="Arial"/>
                <a:sym typeface="Arial"/>
              </a:rPr>
              <a:t>New Courses Available:</a:t>
            </a:r>
            <a:r>
              <a:rPr lang="en-US" sz="1900" b="1">
                <a:solidFill>
                  <a:srgbClr val="002060"/>
                </a:solidFill>
                <a:latin typeface="Arial"/>
                <a:ea typeface="Arial"/>
                <a:cs typeface="Arial"/>
                <a:sym typeface="Arial"/>
              </a:rPr>
              <a:t> </a:t>
            </a:r>
            <a:r>
              <a:rPr lang="en-US" sz="1900">
                <a:solidFill>
                  <a:schemeClr val="dk1"/>
                </a:solidFill>
                <a:latin typeface="Arial"/>
                <a:ea typeface="Arial"/>
                <a:cs typeface="Arial"/>
                <a:sym typeface="Arial"/>
              </a:rPr>
              <a:t>HMIS 102: Street Outreach &amp; HMIS 102: PATH</a:t>
            </a:r>
            <a:endParaRPr sz="1900">
              <a:solidFill>
                <a:schemeClr val="dk1"/>
              </a:solidFill>
              <a:latin typeface="Arial"/>
              <a:ea typeface="Arial"/>
              <a:cs typeface="Arial"/>
              <a:sym typeface="Arial"/>
            </a:endParaRPr>
          </a:p>
          <a:p>
            <a:pPr algn="l">
              <a:lnSpc>
                <a:spcPct val="150000"/>
              </a:lnSpc>
              <a:spcBef>
                <a:spcPts val="0"/>
              </a:spcBef>
            </a:pPr>
            <a:r>
              <a:rPr lang="en-US" sz="1900" b="1">
                <a:solidFill>
                  <a:srgbClr val="002060"/>
                </a:solidFill>
                <a:latin typeface="Arial"/>
                <a:ea typeface="Arial"/>
                <a:cs typeface="Arial"/>
                <a:sym typeface="Arial"/>
              </a:rPr>
              <a:t>Upcoming Virtual Courses:</a:t>
            </a:r>
            <a:r>
              <a:rPr lang="en-US" sz="1900">
                <a:solidFill>
                  <a:srgbClr val="002060"/>
                </a:solidFill>
                <a:latin typeface="Arial"/>
                <a:ea typeface="Arial"/>
                <a:cs typeface="Arial"/>
                <a:sym typeface="Arial"/>
              </a:rPr>
              <a:t> Reporting and Data Quality in </a:t>
            </a:r>
            <a:r>
              <a:rPr lang="en-US" sz="1900" err="1">
                <a:solidFill>
                  <a:srgbClr val="002060"/>
                </a:solidFill>
                <a:latin typeface="Arial"/>
                <a:ea typeface="Arial"/>
                <a:cs typeface="Arial"/>
                <a:sym typeface="Arial"/>
              </a:rPr>
              <a:t>ClientTrack</a:t>
            </a:r>
            <a:endParaRPr sz="1900" b="1" err="1">
              <a:solidFill>
                <a:srgbClr val="00206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457200" y="0"/>
            <a:ext cx="8229600" cy="95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Training &amp; Support</a:t>
            </a:r>
            <a:endParaRPr sz="3600" b="1"/>
          </a:p>
        </p:txBody>
      </p:sp>
      <p:sp>
        <p:nvSpPr>
          <p:cNvPr id="308" name="Google Shape;308;p43"/>
          <p:cNvSpPr txBox="1">
            <a:spLocks noGrp="1"/>
          </p:cNvSpPr>
          <p:nvPr>
            <p:ph type="body" idx="1"/>
          </p:nvPr>
        </p:nvSpPr>
        <p:spPr>
          <a:xfrm>
            <a:off x="457200" y="595525"/>
            <a:ext cx="8229600" cy="571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40"/>
              </a:spcBef>
              <a:spcAft>
                <a:spcPts val="0"/>
              </a:spcAft>
              <a:buNone/>
            </a:pPr>
            <a:endParaRPr sz="200" b="1"/>
          </a:p>
          <a:p>
            <a:pPr marL="0" lvl="0" indent="0" algn="l" rtl="0">
              <a:lnSpc>
                <a:spcPct val="115000"/>
              </a:lnSpc>
              <a:spcBef>
                <a:spcPts val="640"/>
              </a:spcBef>
              <a:spcAft>
                <a:spcPts val="0"/>
              </a:spcAft>
              <a:buNone/>
            </a:pPr>
            <a:r>
              <a:rPr lang="en-US" sz="1700" b="1">
                <a:solidFill>
                  <a:schemeClr val="dk1"/>
                </a:solidFill>
              </a:rPr>
              <a:t>Our routine monthly training calendar:</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1st &amp; 3rd Tuesday: HMIS 101 New User Training (9a - 2p)</a:t>
            </a:r>
            <a:endParaRPr sz="1700" b="1" i="1">
              <a:solidFill>
                <a:schemeClr val="dk1"/>
              </a:solidFill>
            </a:endParaRPr>
          </a:p>
          <a:p>
            <a:pPr marL="0" lvl="0" indent="0" algn="l" rtl="0">
              <a:lnSpc>
                <a:spcPct val="115000"/>
              </a:lnSpc>
              <a:spcBef>
                <a:spcPts val="640"/>
              </a:spcBef>
              <a:spcAft>
                <a:spcPts val="0"/>
              </a:spcAft>
              <a:buNone/>
            </a:pPr>
            <a:r>
              <a:rPr lang="en-US" sz="1700">
                <a:solidFill>
                  <a:schemeClr val="dk1"/>
                </a:solidFill>
              </a:rPr>
              <a:t>2nd &amp; 4th Wednesday: HMIS 101/102 Refreshers (2p - 4p)</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3rd Tuesday: ClientTrack Introduction to Reports Training (3p - 4:30p)</a:t>
            </a:r>
            <a:endParaRPr sz="1700">
              <a:solidFill>
                <a:schemeClr val="dk1"/>
              </a:solidFill>
            </a:endParaRPr>
          </a:p>
          <a:p>
            <a:pPr marL="0" lvl="0" indent="0" algn="l" rtl="0">
              <a:lnSpc>
                <a:spcPct val="115000"/>
              </a:lnSpc>
              <a:spcBef>
                <a:spcPts val="640"/>
              </a:spcBef>
              <a:spcAft>
                <a:spcPts val="0"/>
              </a:spcAft>
              <a:buNone/>
            </a:pPr>
            <a:endParaRPr sz="500">
              <a:solidFill>
                <a:schemeClr val="dk1"/>
              </a:solidFill>
            </a:endParaRPr>
          </a:p>
          <a:p>
            <a:pPr marL="0" lvl="0" indent="0" algn="l" rtl="0">
              <a:lnSpc>
                <a:spcPct val="115000"/>
              </a:lnSpc>
              <a:spcBef>
                <a:spcPts val="640"/>
              </a:spcBef>
              <a:spcAft>
                <a:spcPts val="0"/>
              </a:spcAft>
              <a:buNone/>
            </a:pPr>
            <a:r>
              <a:rPr lang="en-US" sz="1700" b="1">
                <a:solidFill>
                  <a:schemeClr val="dk1"/>
                </a:solidFill>
              </a:rPr>
              <a:t>Ad-Hoc Reports Training (request via HMIS Support Ticket)</a:t>
            </a:r>
            <a:endParaRPr sz="1700" b="1">
              <a:solidFill>
                <a:schemeClr val="dk1"/>
              </a:solidFill>
            </a:endParaRPr>
          </a:p>
          <a:p>
            <a:pPr marL="0" lvl="0" indent="0" algn="l" rtl="0">
              <a:lnSpc>
                <a:spcPct val="115000"/>
              </a:lnSpc>
              <a:spcBef>
                <a:spcPts val="640"/>
              </a:spcBef>
              <a:spcAft>
                <a:spcPts val="0"/>
              </a:spcAft>
              <a:buNone/>
            </a:pPr>
            <a:r>
              <a:rPr lang="en-US" sz="1700">
                <a:solidFill>
                  <a:schemeClr val="dk1"/>
                </a:solidFill>
              </a:rPr>
              <a:t>APR/CAPER in ClientTrack</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Everyday Reporting in ClientTrack </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Explore Data Explorer</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Data Quality Workshop</a:t>
            </a:r>
            <a:endParaRPr sz="1700">
              <a:solidFill>
                <a:schemeClr val="dk1"/>
              </a:solidFill>
            </a:endParaRPr>
          </a:p>
          <a:p>
            <a:pPr marL="0" lvl="0" indent="0" algn="l" rtl="0">
              <a:lnSpc>
                <a:spcPct val="115000"/>
              </a:lnSpc>
              <a:spcBef>
                <a:spcPts val="640"/>
              </a:spcBef>
              <a:spcAft>
                <a:spcPts val="0"/>
              </a:spcAft>
              <a:buNone/>
            </a:pPr>
            <a:endParaRPr sz="400" i="1">
              <a:solidFill>
                <a:schemeClr val="dk1"/>
              </a:solidFill>
            </a:endParaRPr>
          </a:p>
          <a:p>
            <a:pPr marL="0" lvl="0" indent="0" algn="l" rtl="0">
              <a:lnSpc>
                <a:spcPct val="115000"/>
              </a:lnSpc>
              <a:spcBef>
                <a:spcPts val="640"/>
              </a:spcBef>
              <a:spcAft>
                <a:spcPts val="0"/>
              </a:spcAft>
              <a:buNone/>
            </a:pPr>
            <a:r>
              <a:rPr lang="en-US" sz="1500" u="sng">
                <a:solidFill>
                  <a:schemeClr val="hlink"/>
                </a:solidFill>
                <a:hlinkClick r:id="rId4"/>
              </a:rPr>
              <a:t>Join</a:t>
            </a:r>
            <a:r>
              <a:rPr lang="en-US" sz="1500">
                <a:solidFill>
                  <a:schemeClr val="dk1"/>
                </a:solidFill>
              </a:rPr>
              <a:t> us for our office hours M/W from 1p - 2p for additional one-on-one HMIS support.</a:t>
            </a:r>
            <a:endParaRPr sz="1500">
              <a:solidFill>
                <a:schemeClr val="dk1"/>
              </a:solidFill>
            </a:endParaRPr>
          </a:p>
          <a:p>
            <a:pPr marL="0" lvl="0" indent="0" algn="l" rtl="0">
              <a:lnSpc>
                <a:spcPct val="115000"/>
              </a:lnSpc>
              <a:spcBef>
                <a:spcPts val="640"/>
              </a:spcBef>
              <a:spcAft>
                <a:spcPts val="0"/>
              </a:spcAft>
              <a:buNone/>
            </a:pPr>
            <a:endParaRPr sz="400" b="1">
              <a:solidFill>
                <a:srgbClr val="FF0000"/>
              </a:solidFill>
            </a:endParaRPr>
          </a:p>
          <a:p>
            <a:pPr marL="0" lvl="0" indent="0" algn="l" rtl="0">
              <a:lnSpc>
                <a:spcPct val="115000"/>
              </a:lnSpc>
              <a:spcBef>
                <a:spcPts val="640"/>
              </a:spcBef>
              <a:spcAft>
                <a:spcPts val="0"/>
              </a:spcAft>
              <a:buNone/>
            </a:pPr>
            <a:r>
              <a:rPr lang="en-US" sz="1500" b="1">
                <a:solidFill>
                  <a:srgbClr val="FF0000"/>
                </a:solidFill>
              </a:rPr>
              <a:t>Reminders:</a:t>
            </a:r>
            <a:r>
              <a:rPr lang="en-US" sz="1500" b="1">
                <a:solidFill>
                  <a:schemeClr val="dk1"/>
                </a:solidFill>
              </a:rPr>
              <a:t> </a:t>
            </a:r>
            <a:endParaRPr sz="1500" b="1">
              <a:solidFill>
                <a:schemeClr val="dk1"/>
              </a:solidFill>
            </a:endParaRPr>
          </a:p>
          <a:p>
            <a:pPr marL="0" lvl="0" indent="0" algn="l" rtl="0">
              <a:lnSpc>
                <a:spcPct val="115000"/>
              </a:lnSpc>
              <a:spcBef>
                <a:spcPts val="640"/>
              </a:spcBef>
              <a:spcAft>
                <a:spcPts val="0"/>
              </a:spcAft>
              <a:buNone/>
            </a:pPr>
            <a:r>
              <a:rPr lang="en-US" sz="1500" i="1">
                <a:solidFill>
                  <a:schemeClr val="dk1"/>
                </a:solidFill>
              </a:rPr>
              <a:t>All </a:t>
            </a:r>
            <a:r>
              <a:rPr lang="en-US" sz="1500" b="1" i="1">
                <a:solidFill>
                  <a:schemeClr val="dk1"/>
                </a:solidFill>
              </a:rPr>
              <a:t>new user</a:t>
            </a:r>
            <a:r>
              <a:rPr lang="en-US" sz="1500" i="1">
                <a:solidFill>
                  <a:schemeClr val="dk1"/>
                </a:solidFill>
              </a:rPr>
              <a:t> training requests must come through the Agency Liaison.</a:t>
            </a:r>
            <a:endParaRPr sz="1600"/>
          </a:p>
          <a:p>
            <a:pPr marL="0" lvl="0" indent="0" algn="l" rtl="0">
              <a:lnSpc>
                <a:spcPct val="115000"/>
              </a:lnSpc>
              <a:spcBef>
                <a:spcPts val="640"/>
              </a:spcBef>
              <a:spcAft>
                <a:spcPts val="0"/>
              </a:spcAft>
              <a:buNone/>
            </a:pPr>
            <a:r>
              <a:rPr lang="en-US" b="1" i="1"/>
              <a:t>Agency Liaison</a:t>
            </a:r>
            <a:r>
              <a:rPr lang="en-US" i="1"/>
              <a:t> needs to </a:t>
            </a:r>
            <a:r>
              <a:rPr lang="en-US" b="1" i="1"/>
              <a:t>let the HMIS team know ASAP when someone leaves</a:t>
            </a:r>
            <a:endParaRPr b="1" i="1"/>
          </a:p>
          <a:p>
            <a:pPr marL="0" lvl="0" indent="0" algn="l" rtl="0">
              <a:lnSpc>
                <a:spcPct val="115000"/>
              </a:lnSpc>
              <a:spcBef>
                <a:spcPts val="640"/>
              </a:spcBef>
              <a:spcAft>
                <a:spcPts val="0"/>
              </a:spcAft>
              <a:buNone/>
            </a:pPr>
            <a:r>
              <a:rPr lang="en-US" b="1" i="1"/>
              <a:t>the agency</a:t>
            </a:r>
            <a:r>
              <a:rPr lang="en-US" i="1"/>
              <a:t> so we can inactivate accounts. This is to protect the system and keep an accurate count of available subscriptions for assignment.</a:t>
            </a:r>
            <a:endParaRPr i="1"/>
          </a:p>
        </p:txBody>
      </p:sp>
      <p:pic>
        <p:nvPicPr>
          <p:cNvPr id="309" name="Google Shape;309;p43">
            <a:hlinkClick r:id="rId5"/>
          </p:cNvPr>
          <p:cNvPicPr preferRelativeResize="0"/>
          <p:nvPr/>
        </p:nvPicPr>
        <p:blipFill>
          <a:blip r:embed="rId6">
            <a:alphaModFix/>
          </a:blip>
          <a:stretch>
            <a:fillRect/>
          </a:stretch>
        </p:blipFill>
        <p:spPr>
          <a:xfrm>
            <a:off x="7740175" y="6308713"/>
            <a:ext cx="1220106" cy="4270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Training &amp; Support</a:t>
            </a:r>
            <a:endParaRPr sz="3600" b="1">
              <a:solidFill>
                <a:schemeClr val="dk1"/>
              </a:solidFill>
            </a:endParaRPr>
          </a:p>
          <a:p>
            <a:pPr marL="0" lvl="0" indent="0" algn="ctr" rtl="0">
              <a:spcBef>
                <a:spcPts val="0"/>
              </a:spcBef>
              <a:spcAft>
                <a:spcPts val="0"/>
              </a:spcAft>
              <a:buNone/>
            </a:pPr>
            <a:endParaRPr/>
          </a:p>
        </p:txBody>
      </p:sp>
      <p:sp>
        <p:nvSpPr>
          <p:cNvPr id="315" name="Google Shape;315;p44"/>
          <p:cNvSpPr txBox="1">
            <a:spLocks noGrp="1"/>
          </p:cNvSpPr>
          <p:nvPr>
            <p:ph type="body" idx="1"/>
          </p:nvPr>
        </p:nvSpPr>
        <p:spPr>
          <a:xfrm>
            <a:off x="457200" y="1600200"/>
            <a:ext cx="8229600" cy="49275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700" b="1"/>
              <a:t>HMIS data collection templates are available on our website at: </a:t>
            </a:r>
            <a:r>
              <a:rPr lang="en-US" sz="1700" b="1" u="sng">
                <a:solidFill>
                  <a:schemeClr val="hlink"/>
                </a:solidFill>
                <a:hlinkClick r:id="rId4">
                  <a:extLst>
                    <a:ext uri="{A12FA001-AC4F-418D-AE19-62706E023703}">
                      <ahyp:hlinkClr xmlns:ahyp="http://schemas.microsoft.com/office/drawing/2018/hyperlinkcolor" val="tx"/>
                    </a:ext>
                  </a:extLst>
                </a:hlinkClick>
              </a:rPr>
              <a:t>www.hmiscfl.org</a:t>
            </a:r>
            <a:endParaRPr sz="1700" b="1">
              <a:solidFill>
                <a:schemeClr val="hlink"/>
              </a:solidFill>
            </a:endParaRPr>
          </a:p>
          <a:p>
            <a:pPr marL="0" lvl="0" indent="0" algn="l" rtl="0">
              <a:spcBef>
                <a:spcPts val="360"/>
              </a:spcBef>
              <a:spcAft>
                <a:spcPts val="0"/>
              </a:spcAft>
              <a:buNone/>
            </a:pPr>
            <a:endParaRPr sz="1600"/>
          </a:p>
          <a:p>
            <a:pPr marL="457200" lvl="0" indent="-355600" algn="l" rtl="0">
              <a:spcBef>
                <a:spcPts val="360"/>
              </a:spcBef>
              <a:spcAft>
                <a:spcPts val="0"/>
              </a:spcAft>
              <a:buSzPts val="2000"/>
              <a:buChar char="●"/>
            </a:pPr>
            <a:r>
              <a:rPr lang="en-US" sz="1600"/>
              <a:t>Recommended to have hard copies on hand in the event that inclement weather results in a power outage.</a:t>
            </a:r>
            <a:endParaRPr sz="1600"/>
          </a:p>
          <a:p>
            <a:pPr marL="457200" lvl="0" indent="-355600" algn="l" rtl="0">
              <a:spcBef>
                <a:spcPts val="0"/>
              </a:spcBef>
              <a:spcAft>
                <a:spcPts val="0"/>
              </a:spcAft>
              <a:buSzPts val="2000"/>
              <a:buChar char="●"/>
            </a:pPr>
            <a:r>
              <a:rPr lang="en-US" sz="1600" b="1"/>
              <a:t>Fillable </a:t>
            </a:r>
            <a:r>
              <a:rPr lang="en-US" sz="1600"/>
              <a:t>templates available for all projects types and collection points</a:t>
            </a:r>
            <a:endParaRPr sz="1600"/>
          </a:p>
          <a:p>
            <a:pPr marL="914400" lvl="1" indent="-355600" algn="l" rtl="0">
              <a:spcBef>
                <a:spcPts val="0"/>
              </a:spcBef>
              <a:spcAft>
                <a:spcPts val="0"/>
              </a:spcAft>
              <a:buSzPts val="2000"/>
              <a:buChar char="○"/>
            </a:pPr>
            <a:r>
              <a:rPr lang="en-US" sz="1600"/>
              <a:t>entry, exit, update and annual assessment templates</a:t>
            </a:r>
            <a:endParaRPr sz="1600"/>
          </a:p>
          <a:p>
            <a:pPr marL="914400" lvl="1" indent="-355600" algn="l" rtl="0">
              <a:spcBef>
                <a:spcPts val="0"/>
              </a:spcBef>
              <a:spcAft>
                <a:spcPts val="0"/>
              </a:spcAft>
              <a:buSzPts val="2000"/>
              <a:buChar char="○"/>
            </a:pPr>
            <a:r>
              <a:rPr lang="en-US" sz="1600"/>
              <a:t>emergency shelter, transitional, rapid-rehousing, PATH, SSVF, </a:t>
            </a:r>
            <a:r>
              <a:rPr lang="en-US" sz="1600" err="1"/>
              <a:t>ect.</a:t>
            </a:r>
            <a:endParaRPr sz="1600" err="1"/>
          </a:p>
          <a:p>
            <a:pPr marL="0" lvl="0" indent="0" algn="l" rtl="0">
              <a:spcBef>
                <a:spcPts val="360"/>
              </a:spcBef>
              <a:spcAft>
                <a:spcPts val="0"/>
              </a:spcAft>
              <a:buNone/>
            </a:pPr>
            <a:endParaRPr sz="1600">
              <a:solidFill>
                <a:schemeClr val="dk1"/>
              </a:solidFill>
            </a:endParaRPr>
          </a:p>
          <a:p>
            <a:pPr marL="0" lvl="0" indent="0" algn="ctr" rtl="0">
              <a:spcBef>
                <a:spcPts val="360"/>
              </a:spcBef>
              <a:spcAft>
                <a:spcPts val="0"/>
              </a:spcAft>
              <a:buNone/>
            </a:pPr>
            <a:r>
              <a:rPr lang="en-US" sz="1600" b="1">
                <a:solidFill>
                  <a:schemeClr val="dk1"/>
                </a:solidFill>
              </a:rPr>
              <a:t>Schedule a Live HMIS Refresher Training!</a:t>
            </a:r>
            <a:endParaRPr sz="1600" b="1">
              <a:solidFill>
                <a:schemeClr val="dk1"/>
              </a:solidFill>
            </a:endParaRPr>
          </a:p>
          <a:p>
            <a:pPr marL="0" indent="0" algn="ctr">
              <a:buNone/>
            </a:pPr>
            <a:r>
              <a:rPr lang="en-US" sz="1600">
                <a:solidFill>
                  <a:schemeClr val="dk1"/>
                </a:solidFill>
              </a:rPr>
              <a:t>Agencies are invited to schedule an in-person HMIS Refresher training for your HMIS users. </a:t>
            </a:r>
            <a:r>
              <a:rPr lang="en-US" sz="1600" b="1">
                <a:solidFill>
                  <a:schemeClr val="dk1"/>
                </a:solidFill>
              </a:rPr>
              <a:t>This opportunity is now available</a:t>
            </a:r>
            <a:r>
              <a:rPr lang="en-US" sz="1600">
                <a:solidFill>
                  <a:schemeClr val="dk1"/>
                </a:solidFill>
              </a:rPr>
              <a:t> </a:t>
            </a:r>
            <a:r>
              <a:rPr lang="en-US" sz="1600" b="1">
                <a:solidFill>
                  <a:schemeClr val="dk1"/>
                </a:solidFill>
              </a:rPr>
              <a:t>year-round!</a:t>
            </a:r>
            <a:endParaRPr lang="en-US" sz="1600">
              <a:solidFill>
                <a:schemeClr val="dk1"/>
              </a:solidFill>
            </a:endParaRPr>
          </a:p>
          <a:p>
            <a:pPr marL="0" indent="0" algn="ctr">
              <a:buNone/>
            </a:pPr>
            <a:r>
              <a:rPr lang="en-US" sz="1600">
                <a:solidFill>
                  <a:schemeClr val="dk1"/>
                </a:solidFill>
              </a:rPr>
              <a:t>Schedule your agency for this training at:</a:t>
            </a:r>
            <a:endParaRPr sz="1600">
              <a:solidFill>
                <a:schemeClr val="dk1"/>
              </a:solidFill>
            </a:endParaRPr>
          </a:p>
          <a:p>
            <a:pPr marL="0" indent="0" algn="ctr">
              <a:buNone/>
            </a:pPr>
            <a:r>
              <a:rPr lang="en-US" sz="1600" b="1">
                <a:solidFill>
                  <a:schemeClr val="dk1"/>
                </a:solidFill>
                <a:hlinkClick r:id="rId5">
                  <a:extLst>
                    <a:ext uri="{A12FA001-AC4F-418D-AE19-62706E023703}">
                      <ahyp:hlinkClr xmlns:ahyp="http://schemas.microsoft.com/office/drawing/2018/hyperlinkcolor" val="tx"/>
                    </a:ext>
                  </a:extLst>
                </a:hlinkClick>
              </a:rPr>
              <a:t>https://calendly.com/hmis/15min-1</a:t>
            </a:r>
            <a:r>
              <a:rPr lang="en-US" sz="1600" b="1">
                <a:solidFill>
                  <a:schemeClr val="dk1"/>
                </a:solidFill>
              </a:rPr>
              <a:t> </a:t>
            </a:r>
            <a:endParaRPr sz="1600" b="1">
              <a:solidFill>
                <a:schemeClr val="dk1"/>
              </a:solidFill>
            </a:endParaRPr>
          </a:p>
          <a:p>
            <a:pPr marL="0" lvl="0" indent="0" algn="l" rtl="0">
              <a:spcBef>
                <a:spcPts val="360"/>
              </a:spcBef>
              <a:spcAft>
                <a:spcPts val="0"/>
              </a:spcAft>
              <a:buNone/>
            </a:pPr>
            <a:endParaRPr sz="1600"/>
          </a:p>
          <a:p>
            <a:pPr marL="0" indent="0" algn="ctr">
              <a:buNone/>
            </a:pPr>
            <a:r>
              <a:rPr lang="en-US" sz="1600"/>
              <a:t>Questions? Contact us at </a:t>
            </a:r>
            <a:r>
              <a:rPr lang="en-US" sz="1600" u="sng">
                <a:solidFill>
                  <a:schemeClr val="hlink"/>
                </a:solidFill>
                <a:hlinkClick r:id="rId6">
                  <a:extLst>
                    <a:ext uri="{A12FA001-AC4F-418D-AE19-62706E023703}">
                      <ahyp:hlinkClr xmlns:ahyp="http://schemas.microsoft.com/office/drawing/2018/hyperlinkcolor" val="tx"/>
                    </a:ext>
                  </a:extLst>
                </a:hlinkClick>
              </a:rPr>
              <a:t>hmis@hsncfl.org</a:t>
            </a:r>
            <a:r>
              <a:rPr lang="en-US" sz="1600"/>
              <a:t> </a:t>
            </a:r>
            <a:endParaRPr sz="1600"/>
          </a:p>
        </p:txBody>
      </p:sp>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551025" y="274650"/>
            <a:ext cx="74118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Data Quality Monitoring</a:t>
            </a:r>
            <a:endParaRPr sz="2400" b="1"/>
          </a:p>
        </p:txBody>
      </p:sp>
      <p:sp>
        <p:nvSpPr>
          <p:cNvPr id="321" name="Google Shape;321;p45"/>
          <p:cNvSpPr txBox="1">
            <a:spLocks noGrp="1"/>
          </p:cNvSpPr>
          <p:nvPr>
            <p:ph type="body" idx="1"/>
          </p:nvPr>
        </p:nvSpPr>
        <p:spPr>
          <a:xfrm>
            <a:off x="542144" y="1407031"/>
            <a:ext cx="8106556" cy="5171071"/>
          </a:xfrm>
          <a:prstGeom prst="rect">
            <a:avLst/>
          </a:prstGeom>
          <a:noFill/>
          <a:ln>
            <a:noFill/>
          </a:ln>
        </p:spPr>
        <p:txBody>
          <a:bodyPr spcFirstLastPara="1" wrap="square" lIns="91425" tIns="45700" rIns="91425" bIns="45700" anchor="t" anchorCtr="0">
            <a:noAutofit/>
          </a:bodyPr>
          <a:lstStyle/>
          <a:p>
            <a:pPr marL="0" indent="0">
              <a:lnSpc>
                <a:spcPct val="115000"/>
              </a:lnSpc>
              <a:spcBef>
                <a:spcPts val="0"/>
              </a:spcBef>
              <a:buNone/>
            </a:pPr>
            <a:r>
              <a:rPr lang="en-US" sz="1600"/>
              <a:t>We are in the midst of our DQMs for the second quarter of this fiscal year (Jan - March 2024). Scorecards were sent out to all HMIS-participating agencies around the start of this month. </a:t>
            </a:r>
            <a:endParaRPr sz="1600"/>
          </a:p>
          <a:p>
            <a:pPr marL="0" indent="0">
              <a:lnSpc>
                <a:spcPct val="115000"/>
              </a:lnSpc>
              <a:spcBef>
                <a:spcPts val="1000"/>
              </a:spcBef>
              <a:buNone/>
            </a:pPr>
            <a:r>
              <a:rPr lang="en-US" sz="1600"/>
              <a:t>Providers are expected to review and clean up data as much as possible for these first two quarters of FY23-24 by the end of the month. </a:t>
            </a:r>
            <a:r>
              <a:rPr lang="en-US" sz="1600" b="1" i="1"/>
              <a:t>Data cleansing helps prepare our community for reporting to HUD and other federal funders and give us an accurate picture of what is going on in our community/system.</a:t>
            </a:r>
            <a:endParaRPr sz="1600" b="1" i="1"/>
          </a:p>
          <a:p>
            <a:pPr marL="0" lvl="0" indent="0" algn="l" rtl="0">
              <a:lnSpc>
                <a:spcPct val="115000"/>
              </a:lnSpc>
              <a:spcBef>
                <a:spcPts val="1000"/>
              </a:spcBef>
              <a:spcAft>
                <a:spcPts val="0"/>
              </a:spcAft>
              <a:buNone/>
            </a:pPr>
            <a:r>
              <a:rPr lang="en-US" b="1">
                <a:solidFill>
                  <a:srgbClr val="073763"/>
                </a:solidFill>
              </a:rPr>
              <a:t>The Agenda</a:t>
            </a:r>
            <a:endParaRPr b="1">
              <a:solidFill>
                <a:srgbClr val="073763"/>
              </a:solidFill>
            </a:endParaRPr>
          </a:p>
          <a:p>
            <a:pPr marL="0" lvl="0" indent="0" algn="l" rtl="0">
              <a:lnSpc>
                <a:spcPct val="115000"/>
              </a:lnSpc>
              <a:spcBef>
                <a:spcPts val="1000"/>
              </a:spcBef>
              <a:spcAft>
                <a:spcPts val="0"/>
              </a:spcAft>
              <a:buNone/>
            </a:pPr>
            <a:r>
              <a:rPr lang="en-US"/>
              <a:t>For agency liaisons attending, you can expect the following items to be covered in this session:</a:t>
            </a:r>
            <a:endParaRPr/>
          </a:p>
          <a:p>
            <a:pPr marL="457200" lvl="0" indent="-317500" algn="l" rtl="0">
              <a:lnSpc>
                <a:spcPct val="115000"/>
              </a:lnSpc>
              <a:spcBef>
                <a:spcPts val="1000"/>
              </a:spcBef>
              <a:spcAft>
                <a:spcPts val="0"/>
              </a:spcAft>
              <a:buSzPts val="1400"/>
              <a:buChar char="-"/>
            </a:pPr>
            <a:r>
              <a:rPr lang="en-US"/>
              <a:t>Review of active users at your agency</a:t>
            </a:r>
            <a:endParaRPr/>
          </a:p>
          <a:p>
            <a:pPr marL="457200" lvl="0" indent="-317500" algn="l" rtl="0">
              <a:lnSpc>
                <a:spcPct val="115000"/>
              </a:lnSpc>
              <a:spcBef>
                <a:spcPts val="0"/>
              </a:spcBef>
              <a:spcAft>
                <a:spcPts val="0"/>
              </a:spcAft>
              <a:buSzPts val="1400"/>
              <a:buChar char="-"/>
            </a:pPr>
            <a:r>
              <a:rPr lang="en-US"/>
              <a:t>Project review: any missing start/end dates, funding source(s), funding start/end dates</a:t>
            </a:r>
            <a:endParaRPr/>
          </a:p>
          <a:p>
            <a:pPr indent="-317500">
              <a:lnSpc>
                <a:spcPct val="115000"/>
              </a:lnSpc>
              <a:spcBef>
                <a:spcPts val="0"/>
              </a:spcBef>
              <a:buSzPts val="1400"/>
              <a:buChar char="-"/>
            </a:pPr>
            <a:r>
              <a:rPr lang="en-US"/>
              <a:t>Project review: data quality for October 2023 – Current Date</a:t>
            </a:r>
            <a:endParaRPr sz="800"/>
          </a:p>
          <a:p>
            <a:pPr marL="0" indent="0" algn="ctr">
              <a:lnSpc>
                <a:spcPct val="115000"/>
              </a:lnSpc>
              <a:spcBef>
                <a:spcPts val="1000"/>
              </a:spcBef>
              <a:spcAft>
                <a:spcPts val="1000"/>
              </a:spcAft>
              <a:buNone/>
            </a:pPr>
            <a:r>
              <a:rPr lang="en-US" sz="2000" b="1">
                <a:solidFill>
                  <a:srgbClr val="073763"/>
                </a:solidFill>
              </a:rPr>
              <a:t>We look forward to meeting with you to review your performance and progress! If you haven't scheduled yet, use this link to do so:</a:t>
            </a:r>
          </a:p>
          <a:p>
            <a:pPr marL="0" indent="0" algn="ctr">
              <a:lnSpc>
                <a:spcPct val="114999"/>
              </a:lnSpc>
              <a:spcBef>
                <a:spcPts val="1000"/>
              </a:spcBef>
              <a:spcAft>
                <a:spcPts val="1000"/>
              </a:spcAft>
              <a:buNone/>
            </a:pPr>
            <a:r>
              <a:rPr lang="en-US" sz="2000">
                <a:solidFill>
                  <a:srgbClr val="073763"/>
                </a:solidFill>
              </a:rPr>
              <a:t>https://calendly.com/hmis/dataqualitymonitor</a:t>
            </a:r>
            <a:endParaRPr lang="en-US"/>
          </a:p>
        </p:txBody>
      </p:sp>
      <p:pic>
        <p:nvPicPr>
          <p:cNvPr id="322" name="Google Shape;322;p45">
            <a:hlinkClick r:id="rId4"/>
          </p:cNvPr>
          <p:cNvPicPr preferRelativeResize="0"/>
          <p:nvPr/>
        </p:nvPicPr>
        <p:blipFill>
          <a:blip r:embed="rId5">
            <a:alphaModFix/>
          </a:blip>
          <a:stretch>
            <a:fillRect/>
          </a:stretch>
        </p:blipFill>
        <p:spPr>
          <a:xfrm>
            <a:off x="7815225" y="6353238"/>
            <a:ext cx="1220106" cy="4270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body" idx="1"/>
          </p:nvPr>
        </p:nvSpPr>
        <p:spPr>
          <a:xfrm>
            <a:off x="6794700" y="6375300"/>
            <a:ext cx="2413500" cy="482700"/>
          </a:xfrm>
          <a:prstGeom prst="rect">
            <a:avLst/>
          </a:prstGeom>
        </p:spPr>
        <p:txBody>
          <a:bodyPr spcFirstLastPara="1" wrap="square" lIns="91425" tIns="91425" rIns="91425" bIns="91425" anchor="t" anchorCtr="0">
            <a:noAutofit/>
          </a:bodyPr>
          <a:lstStyle/>
          <a:p>
            <a:pPr marL="457200" lvl="0" indent="0" algn="r" rtl="0">
              <a:lnSpc>
                <a:spcPct val="95000"/>
              </a:lnSpc>
              <a:spcBef>
                <a:spcPts val="0"/>
              </a:spcBef>
              <a:spcAft>
                <a:spcPts val="0"/>
              </a:spcAft>
              <a:buNone/>
            </a:pPr>
            <a:r>
              <a:rPr lang="en-US" sz="1500">
                <a:solidFill>
                  <a:srgbClr val="002060"/>
                </a:solidFill>
              </a:rPr>
              <a:t>Referral Form: </a:t>
            </a:r>
            <a:r>
              <a:rPr lang="en-US" sz="1000" u="sng">
                <a:solidFill>
                  <a:schemeClr val="hlink"/>
                </a:solidFill>
                <a:hlinkClick r:id="rId3"/>
              </a:rPr>
              <a:t>hmiscfl.org/referral-setup/</a:t>
            </a:r>
            <a:endParaRPr sz="1800">
              <a:solidFill>
                <a:srgbClr val="002060"/>
              </a:solidFill>
            </a:endParaRPr>
          </a:p>
          <a:p>
            <a:pPr marL="0" lvl="0" indent="0" algn="l" rtl="0">
              <a:lnSpc>
                <a:spcPct val="95000"/>
              </a:lnSpc>
              <a:spcBef>
                <a:spcPts val="1000"/>
              </a:spcBef>
              <a:spcAft>
                <a:spcPts val="0"/>
              </a:spcAft>
              <a:buNone/>
            </a:pPr>
            <a:endParaRPr sz="1900"/>
          </a:p>
          <a:p>
            <a:pPr marL="0" lvl="0" indent="0" algn="l" rtl="0">
              <a:lnSpc>
                <a:spcPct val="95000"/>
              </a:lnSpc>
              <a:spcBef>
                <a:spcPts val="1000"/>
              </a:spcBef>
              <a:spcAft>
                <a:spcPts val="1000"/>
              </a:spcAft>
              <a:buNone/>
            </a:pPr>
            <a:endParaRPr sz="1160"/>
          </a:p>
        </p:txBody>
      </p:sp>
      <p:pic>
        <p:nvPicPr>
          <p:cNvPr id="296" name="Google Shape;296;p41"/>
          <p:cNvPicPr preferRelativeResize="0"/>
          <p:nvPr/>
        </p:nvPicPr>
        <p:blipFill>
          <a:blip r:embed="rId4">
            <a:alphaModFix/>
          </a:blip>
          <a:stretch>
            <a:fillRect/>
          </a:stretch>
        </p:blipFill>
        <p:spPr>
          <a:xfrm>
            <a:off x="463325" y="0"/>
            <a:ext cx="6857999" cy="6857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311700" y="320650"/>
            <a:ext cx="8520600" cy="98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000" b="1">
                <a:solidFill>
                  <a:schemeClr val="dk2"/>
                </a:solidFill>
              </a:rPr>
              <a:t>HMIS Administrative Feature: Auto Exits</a:t>
            </a:r>
            <a:endParaRPr sz="600" b="1">
              <a:solidFill>
                <a:schemeClr val="dk2"/>
              </a:solidFill>
            </a:endParaRPr>
          </a:p>
        </p:txBody>
      </p:sp>
      <p:sp>
        <p:nvSpPr>
          <p:cNvPr id="247" name="Google Shape;247;p34"/>
          <p:cNvSpPr txBox="1">
            <a:spLocks noGrp="1"/>
          </p:cNvSpPr>
          <p:nvPr>
            <p:ph type="body" idx="1"/>
          </p:nvPr>
        </p:nvSpPr>
        <p:spPr>
          <a:xfrm>
            <a:off x="311700" y="1456250"/>
            <a:ext cx="8520600" cy="4860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Clr>
                <a:schemeClr val="dk1"/>
              </a:buClr>
              <a:buSzPts val="1800"/>
              <a:buChar char="●"/>
            </a:pPr>
            <a:r>
              <a:rPr lang="en-US" sz="1800" b="1">
                <a:solidFill>
                  <a:schemeClr val="dk1"/>
                </a:solidFill>
              </a:rPr>
              <a:t>What are Auto Exits?</a:t>
            </a:r>
            <a:endParaRPr sz="1800" b="1">
              <a:solidFill>
                <a:schemeClr val="dk1"/>
              </a:solidFill>
            </a:endParaRPr>
          </a:p>
          <a:p>
            <a:pPr marL="914400" lvl="1" indent="-342900" algn="l" rtl="0">
              <a:lnSpc>
                <a:spcPct val="100000"/>
              </a:lnSpc>
              <a:spcBef>
                <a:spcPts val="1000"/>
              </a:spcBef>
              <a:spcAft>
                <a:spcPts val="0"/>
              </a:spcAft>
              <a:buClr>
                <a:schemeClr val="dk1"/>
              </a:buClr>
              <a:buSzPts val="1800"/>
              <a:buChar char="○"/>
            </a:pPr>
            <a:r>
              <a:rPr lang="en-US" sz="1800">
                <a:solidFill>
                  <a:schemeClr val="dk1"/>
                </a:solidFill>
              </a:rPr>
              <a:t>Auto-Exit functionality in HMIS allows the system to automatically exit a client if they have not received a qualifying service in a specified number of days. The exit date will be the date of the client’s last qualifying service or, if the client received no eligible services, the date will be the same as the enrollment date.</a:t>
            </a:r>
            <a:endParaRPr sz="1800">
              <a:solidFill>
                <a:schemeClr val="dk1"/>
              </a:solidFill>
            </a:endParaRPr>
          </a:p>
          <a:p>
            <a:pPr marL="914400" lvl="1" indent="-342900" algn="l" rtl="0">
              <a:lnSpc>
                <a:spcPct val="100000"/>
              </a:lnSpc>
              <a:spcBef>
                <a:spcPts val="1000"/>
              </a:spcBef>
              <a:spcAft>
                <a:spcPts val="0"/>
              </a:spcAft>
              <a:buClr>
                <a:schemeClr val="dk1"/>
              </a:buClr>
              <a:buSzPts val="1800"/>
              <a:buChar char="○"/>
            </a:pPr>
            <a:r>
              <a:rPr lang="en-US" sz="1800">
                <a:solidFill>
                  <a:schemeClr val="dk1"/>
                </a:solidFill>
              </a:rPr>
              <a:t>Qualifying services are services which, when added to the system, indicate that the client is still being served and should remain in the project (will not be auto-exited).  Upon setup, these services are identified by the agency requesting the Auto-Exit feature.</a:t>
            </a:r>
            <a:endParaRPr sz="1800">
              <a:solidFill>
                <a:schemeClr val="dk1"/>
              </a:solidFill>
            </a:endParaRPr>
          </a:p>
          <a:p>
            <a:pPr marL="914400" lvl="1" indent="-342900" algn="l" rtl="0">
              <a:lnSpc>
                <a:spcPct val="100000"/>
              </a:lnSpc>
              <a:spcBef>
                <a:spcPts val="1000"/>
              </a:spcBef>
              <a:spcAft>
                <a:spcPts val="0"/>
              </a:spcAft>
              <a:buClr>
                <a:schemeClr val="dk1"/>
              </a:buClr>
              <a:buSzPts val="1800"/>
              <a:buChar char="○"/>
            </a:pPr>
            <a:r>
              <a:rPr lang="en-US" sz="1800">
                <a:solidFill>
                  <a:schemeClr val="dk1"/>
                </a:solidFill>
              </a:rPr>
              <a:t>Along with qualifying services, the agency also specifies the number of days the system waits before enacting the Auto-Exit (typically 90 days).</a:t>
            </a:r>
            <a:endParaRPr sz="1800">
              <a:solidFill>
                <a:schemeClr val="dk1"/>
              </a:solidFill>
            </a:endParaRPr>
          </a:p>
          <a:p>
            <a:pPr marL="914400" lvl="1" indent="-342900" algn="l" rtl="0">
              <a:lnSpc>
                <a:spcPct val="100000"/>
              </a:lnSpc>
              <a:spcBef>
                <a:spcPts val="1000"/>
              </a:spcBef>
              <a:spcAft>
                <a:spcPts val="1000"/>
              </a:spcAft>
              <a:buClr>
                <a:schemeClr val="dk1"/>
              </a:buClr>
              <a:buSzPts val="1800"/>
              <a:buChar char="○"/>
            </a:pPr>
            <a:r>
              <a:rPr lang="en-US" sz="1800">
                <a:solidFill>
                  <a:schemeClr val="dk1"/>
                </a:solidFill>
              </a:rPr>
              <a:t>Additionally, the system can notify users if a client has not received a qualifying service in a specified amount of days.</a:t>
            </a:r>
            <a:endParaRPr sz="1800">
              <a:solidFill>
                <a:schemeClr val="dk1"/>
              </a:solidFill>
            </a:endParaRPr>
          </a:p>
        </p:txBody>
      </p:sp>
      <p:pic>
        <p:nvPicPr>
          <p:cNvPr id="248" name="Google Shape;248;p34"/>
          <p:cNvPicPr preferRelativeResize="0"/>
          <p:nvPr/>
        </p:nvPicPr>
        <p:blipFill>
          <a:blip r:embed="rId3">
            <a:alphaModFix/>
          </a:blip>
          <a:stretch>
            <a:fillRect/>
          </a:stretch>
        </p:blipFill>
        <p:spPr>
          <a:xfrm>
            <a:off x="7565825" y="5810400"/>
            <a:ext cx="787876" cy="841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311700" y="342475"/>
            <a:ext cx="72336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a:solidFill>
                  <a:schemeClr val="dk2"/>
                </a:solidFill>
              </a:rPr>
              <a:t>Street Outreach Open Enrollments</a:t>
            </a:r>
            <a:endParaRPr/>
          </a:p>
        </p:txBody>
      </p:sp>
      <p:pic>
        <p:nvPicPr>
          <p:cNvPr id="277" name="Google Shape;277;p38"/>
          <p:cNvPicPr preferRelativeResize="0"/>
          <p:nvPr/>
        </p:nvPicPr>
        <p:blipFill>
          <a:blip r:embed="rId3">
            <a:alphaModFix/>
          </a:blip>
          <a:stretch>
            <a:fillRect/>
          </a:stretch>
        </p:blipFill>
        <p:spPr>
          <a:xfrm>
            <a:off x="670600" y="1105975"/>
            <a:ext cx="7388776" cy="5437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81"/>
        <p:cNvGrpSpPr/>
        <p:nvPr/>
      </p:nvGrpSpPr>
      <p:grpSpPr>
        <a:xfrm>
          <a:off x="0" y="0"/>
          <a:ext cx="0" cy="0"/>
          <a:chOff x="0" y="0"/>
          <a:chExt cx="0" cy="0"/>
        </a:xfrm>
      </p:grpSpPr>
      <p:sp>
        <p:nvSpPr>
          <p:cNvPr id="282" name="Google Shape;282;p39"/>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000" b="1">
                <a:solidFill>
                  <a:schemeClr val="dk2"/>
                </a:solidFill>
              </a:rPr>
              <a:t>Takeaways</a:t>
            </a:r>
            <a:endParaRPr/>
          </a:p>
        </p:txBody>
      </p:sp>
      <p:sp>
        <p:nvSpPr>
          <p:cNvPr id="283" name="Google Shape;283;p3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30200" algn="l" rtl="0">
              <a:lnSpc>
                <a:spcPct val="95000"/>
              </a:lnSpc>
              <a:spcBef>
                <a:spcPts val="1000"/>
              </a:spcBef>
              <a:spcAft>
                <a:spcPts val="0"/>
              </a:spcAft>
              <a:buSzPts val="1600"/>
              <a:buChar char="●"/>
            </a:pPr>
            <a:r>
              <a:rPr lang="en-US" sz="1800">
                <a:solidFill>
                  <a:schemeClr val="dk1"/>
                </a:solidFill>
              </a:rPr>
              <a:t>Auto-Exits are a great resource for projects with high turnover who may find it difficult to keep up with client exits.</a:t>
            </a:r>
            <a:endParaRPr sz="1800">
              <a:solidFill>
                <a:schemeClr val="dk1"/>
              </a:solidFill>
            </a:endParaRPr>
          </a:p>
          <a:p>
            <a:pPr marL="457200" lvl="0" indent="-330200" algn="l" rtl="0">
              <a:lnSpc>
                <a:spcPct val="95000"/>
              </a:lnSpc>
              <a:spcBef>
                <a:spcPts val="1000"/>
              </a:spcBef>
              <a:spcAft>
                <a:spcPts val="0"/>
              </a:spcAft>
              <a:buSzPts val="1600"/>
              <a:buChar char="●"/>
            </a:pPr>
            <a:r>
              <a:rPr lang="en-US" sz="1800">
                <a:solidFill>
                  <a:schemeClr val="dk1"/>
                </a:solidFill>
              </a:rPr>
              <a:t>Auto-Exits can also be a great tool for Street Outreach projects to keep track of when clients “go missing.”</a:t>
            </a:r>
            <a:endParaRPr sz="1800">
              <a:solidFill>
                <a:schemeClr val="dk1"/>
              </a:solidFill>
            </a:endParaRPr>
          </a:p>
          <a:p>
            <a:pPr marL="457200" lvl="0" indent="-330200" algn="l" rtl="0">
              <a:lnSpc>
                <a:spcPct val="95000"/>
              </a:lnSpc>
              <a:spcBef>
                <a:spcPts val="1000"/>
              </a:spcBef>
              <a:spcAft>
                <a:spcPts val="0"/>
              </a:spcAft>
              <a:buSzPts val="1600"/>
              <a:buChar char="●"/>
            </a:pPr>
            <a:r>
              <a:rPr lang="en-US" sz="1800">
                <a:solidFill>
                  <a:schemeClr val="dk1"/>
                </a:solidFill>
              </a:rPr>
              <a:t>The Auto-Exit feature is </a:t>
            </a:r>
            <a:r>
              <a:rPr lang="en-US" sz="1800" b="1">
                <a:solidFill>
                  <a:schemeClr val="dk1"/>
                </a:solidFill>
              </a:rPr>
              <a:t>not meant to replace the exercise of exiting clients when they are no longer being served.</a:t>
            </a:r>
            <a:endParaRPr sz="1800" b="1">
              <a:solidFill>
                <a:schemeClr val="dk1"/>
              </a:solidFill>
            </a:endParaRPr>
          </a:p>
          <a:p>
            <a:pPr marL="914400" lvl="1" indent="-330200" algn="l" rtl="0">
              <a:lnSpc>
                <a:spcPct val="90000"/>
              </a:lnSpc>
              <a:spcBef>
                <a:spcPts val="1000"/>
              </a:spcBef>
              <a:spcAft>
                <a:spcPts val="0"/>
              </a:spcAft>
              <a:buSzPts val="1600"/>
              <a:buChar char="○"/>
            </a:pPr>
            <a:r>
              <a:rPr lang="en-US" sz="1600">
                <a:solidFill>
                  <a:srgbClr val="262626"/>
                </a:solidFill>
              </a:rPr>
              <a:t>The best practice is to exit clients when they are no longer being served.  Let the Auto-Exit feature notify you when clients have not received qualifying services in X days so that you can exit them accordingly.  </a:t>
            </a:r>
            <a:r>
              <a:rPr lang="en-US" sz="1600" b="1">
                <a:solidFill>
                  <a:srgbClr val="262626"/>
                </a:solidFill>
              </a:rPr>
              <a:t>The Auto-Exit should be the last resort to exit the client.</a:t>
            </a:r>
            <a:endParaRPr sz="1600" b="1">
              <a:solidFill>
                <a:srgbClr val="262626"/>
              </a:solidFill>
            </a:endParaRPr>
          </a:p>
          <a:p>
            <a:pPr marL="457200" lvl="0" indent="-330200" algn="l" rtl="0">
              <a:lnSpc>
                <a:spcPct val="95000"/>
              </a:lnSpc>
              <a:spcBef>
                <a:spcPts val="1000"/>
              </a:spcBef>
              <a:spcAft>
                <a:spcPts val="200"/>
              </a:spcAft>
              <a:buSzPts val="1600"/>
              <a:buChar char="●"/>
            </a:pPr>
            <a:r>
              <a:rPr lang="en-US" sz="1800">
                <a:solidFill>
                  <a:schemeClr val="dk1"/>
                </a:solidFill>
              </a:rPr>
              <a:t>Auto-Exits will lower your data quality score if you let too many clients reach Auto-Exit status.</a:t>
            </a:r>
            <a:endParaRPr sz="1600"/>
          </a:p>
        </p:txBody>
      </p:sp>
      <p:pic>
        <p:nvPicPr>
          <p:cNvPr id="284" name="Google Shape;284;p39"/>
          <p:cNvPicPr preferRelativeResize="0"/>
          <p:nvPr/>
        </p:nvPicPr>
        <p:blipFill>
          <a:blip r:embed="rId3">
            <a:alphaModFix/>
          </a:blip>
          <a:stretch>
            <a:fillRect/>
          </a:stretch>
        </p:blipFill>
        <p:spPr>
          <a:xfrm>
            <a:off x="6922300" y="5333350"/>
            <a:ext cx="1324851" cy="1314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a:buClr>
                <a:schemeClr val="dk1"/>
              </a:buClr>
              <a:buSzPts val="1100"/>
              <a:buNone/>
            </a:pPr>
            <a:r>
              <a:rPr lang="en-US" sz="3000" b="1">
                <a:solidFill>
                  <a:schemeClr val="dk2"/>
                </a:solidFill>
              </a:rPr>
              <a:t>Vote on Recommended Time Frame</a:t>
            </a:r>
            <a:endParaRPr>
              <a:solidFill>
                <a:schemeClr val="dk2"/>
              </a:solidFill>
            </a:endParaRPr>
          </a:p>
        </p:txBody>
      </p:sp>
      <p:sp>
        <p:nvSpPr>
          <p:cNvPr id="5" name="TextBox 4">
            <a:extLst>
              <a:ext uri="{FF2B5EF4-FFF2-40B4-BE49-F238E27FC236}">
                <a16:creationId xmlns:a16="http://schemas.microsoft.com/office/drawing/2014/main" id="{6788D303-1675-2782-30ED-D78B44B096FA}"/>
              </a:ext>
            </a:extLst>
          </p:cNvPr>
          <p:cNvSpPr txBox="1"/>
          <p:nvPr/>
        </p:nvSpPr>
        <p:spPr>
          <a:xfrm>
            <a:off x="315777" y="3801139"/>
            <a:ext cx="84560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u="sng"/>
              <a:t>Time frame recommendations for Street Outreach projects:</a:t>
            </a:r>
            <a:endParaRPr lang="en-US"/>
          </a:p>
          <a:p>
            <a:pPr marL="342900" lvl="1" indent="-342900">
              <a:buAutoNum type="alphaLcPeriod"/>
            </a:pPr>
            <a:r>
              <a:rPr lang="en-US" sz="1800"/>
              <a:t>90 days (3 month window)</a:t>
            </a:r>
          </a:p>
          <a:p>
            <a:pPr marL="285750" lvl="1" indent="-285750">
              <a:buAutoNum type="alphaLcPeriod"/>
            </a:pPr>
            <a:r>
              <a:rPr lang="en-US" sz="1800"/>
              <a:t>180 days (6 month window)</a:t>
            </a:r>
          </a:p>
          <a:p>
            <a:pPr lvl="1"/>
            <a:endParaRPr lang="en-US" sz="1800"/>
          </a:p>
        </p:txBody>
      </p:sp>
      <p:sp>
        <p:nvSpPr>
          <p:cNvPr id="6" name="TextBox 5">
            <a:extLst>
              <a:ext uri="{FF2B5EF4-FFF2-40B4-BE49-F238E27FC236}">
                <a16:creationId xmlns:a16="http://schemas.microsoft.com/office/drawing/2014/main" id="{00204DC1-03AD-8E54-EE51-E5FB06F85A83}"/>
              </a:ext>
            </a:extLst>
          </p:cNvPr>
          <p:cNvSpPr txBox="1"/>
          <p:nvPr/>
        </p:nvSpPr>
        <p:spPr>
          <a:xfrm>
            <a:off x="465666" y="1566333"/>
            <a:ext cx="74718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t>If data quality for SO projects exceeds a certain threshold, we'd like to recommend an auto-exit in an effort to improve the data quality.</a:t>
            </a:r>
            <a:endParaRPr lang="en-US" sz="1800"/>
          </a:p>
          <a:p>
            <a:pPr algn="ctr"/>
            <a:endParaRPr lang="en-US" sz="1800" b="1"/>
          </a:p>
          <a:p>
            <a:pPr algn="ctr"/>
            <a:r>
              <a:rPr lang="en-US" sz="1800" b="1"/>
              <a:t> What should the recommended time-frame be?</a:t>
            </a:r>
            <a:endParaRPr lang="en-US" sz="1800"/>
          </a:p>
        </p:txBody>
      </p:sp>
    </p:spTree>
    <p:extLst>
      <p:ext uri="{BB962C8B-B14F-4D97-AF65-F5344CB8AC3E}">
        <p14:creationId xmlns:p14="http://schemas.microsoft.com/office/powerpoint/2010/main" val="412979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a:t>
            </a:r>
            <a:endParaRPr sz="3600" b="1">
              <a:solidFill>
                <a:srgbClr val="002060"/>
              </a:solidFill>
              <a:latin typeface="Cabin"/>
              <a:ea typeface="Cabin"/>
              <a:cs typeface="Cabin"/>
              <a:sym typeface="Cabin"/>
            </a:endParaRPr>
          </a:p>
        </p:txBody>
      </p:sp>
      <p:graphicFrame>
        <p:nvGraphicFramePr>
          <p:cNvPr id="80" name="Google Shape;80;p16"/>
          <p:cNvGraphicFramePr/>
          <p:nvPr>
            <p:extLst>
              <p:ext uri="{D42A27DB-BD31-4B8C-83A1-F6EECF244321}">
                <p14:modId xmlns:p14="http://schemas.microsoft.com/office/powerpoint/2010/main" val="1942823887"/>
              </p:ext>
            </p:extLst>
          </p:nvPr>
        </p:nvGraphicFramePr>
        <p:xfrm>
          <a:off x="680363" y="1234550"/>
          <a:ext cx="7906975" cy="4114570"/>
        </p:xfrm>
        <a:graphic>
          <a:graphicData uri="http://schemas.openxmlformats.org/drawingml/2006/table">
            <a:tbl>
              <a:tblPr>
                <a:noFill/>
                <a:tableStyleId>{D96E2335-9DC8-47C4-BF33-03CBA0AB295A}</a:tableStyleId>
              </a:tblPr>
              <a:tblGrid>
                <a:gridCol w="2461800">
                  <a:extLst>
                    <a:ext uri="{9D8B030D-6E8A-4147-A177-3AD203B41FA5}">
                      <a16:colId xmlns:a16="http://schemas.microsoft.com/office/drawing/2014/main" val="20000"/>
                    </a:ext>
                  </a:extLst>
                </a:gridCol>
                <a:gridCol w="5445175">
                  <a:extLst>
                    <a:ext uri="{9D8B030D-6E8A-4147-A177-3AD203B41FA5}">
                      <a16:colId xmlns:a16="http://schemas.microsoft.com/office/drawing/2014/main" val="20001"/>
                    </a:ext>
                  </a:extLst>
                </a:gridCol>
              </a:tblGrid>
              <a:tr h="457175">
                <a:tc>
                  <a:txBody>
                    <a:bodyPr/>
                    <a:lstStyle/>
                    <a:p>
                      <a:pPr marL="0" lvl="0" indent="0" algn="ctr" rtl="0">
                        <a:spcBef>
                          <a:spcPts val="0"/>
                        </a:spcBef>
                        <a:spcAft>
                          <a:spcPts val="0"/>
                        </a:spcAft>
                        <a:buNone/>
                      </a:pPr>
                      <a:r>
                        <a:rPr lang="en-US" sz="1800" b="1">
                          <a:solidFill>
                            <a:srgbClr val="E36C09"/>
                          </a:solidFill>
                        </a:rPr>
                        <a:t>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Brad Sefter | Health Care Center for the Homeless</a:t>
                      </a:r>
                      <a:endParaRPr sz="1800"/>
                    </a:p>
                  </a:txBody>
                  <a:tcPr marL="91425" marR="91425" marT="91425" marB="91425"/>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US" sz="1800" b="1">
                          <a:solidFill>
                            <a:srgbClr val="E36C09"/>
                          </a:solidFill>
                        </a:rPr>
                        <a:t>Vice 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Danielle Landaal | </a:t>
                      </a:r>
                      <a:r>
                        <a:rPr lang="en-US" sz="1800" err="1">
                          <a:solidFill>
                            <a:schemeClr val="dk1"/>
                          </a:solidFill>
                        </a:rPr>
                        <a:t>IDignity</a:t>
                      </a:r>
                      <a:endParaRPr sz="1800" err="1">
                        <a:solidFill>
                          <a:schemeClr val="dk2"/>
                        </a:solidFill>
                      </a:endParaRPr>
                    </a:p>
                  </a:txBody>
                  <a:tcPr marL="91425" marR="91425" marT="91425" marB="91425"/>
                </a:tc>
                <a:extLst>
                  <a:ext uri="{0D108BD9-81ED-4DB2-BD59-A6C34878D82A}">
                    <a16:rowId xmlns:a16="http://schemas.microsoft.com/office/drawing/2014/main" val="10001"/>
                  </a:ext>
                </a:extLst>
              </a:tr>
              <a:tr h="457175">
                <a:tc>
                  <a:txBody>
                    <a:bodyPr/>
                    <a:lstStyle/>
                    <a:p>
                      <a:pPr marL="0" lvl="0" indent="0" algn="ctr" rtl="0">
                        <a:spcBef>
                          <a:spcPts val="0"/>
                        </a:spcBef>
                        <a:spcAft>
                          <a:spcPts val="0"/>
                        </a:spcAft>
                        <a:buNone/>
                      </a:pPr>
                      <a:r>
                        <a:rPr lang="en-US" sz="1800" b="1">
                          <a:solidFill>
                            <a:srgbClr val="E36C09"/>
                          </a:solidFill>
                        </a:rPr>
                        <a:t>Secretary/Recorder</a:t>
                      </a:r>
                      <a:endParaRPr sz="1800" b="1">
                        <a:solidFill>
                          <a:srgbClr val="E36C09"/>
                        </a:solidFill>
                      </a:endParaRPr>
                    </a:p>
                  </a:txBody>
                  <a:tcPr marL="91425" marR="91425" marT="91425" marB="91425"/>
                </a:tc>
                <a:tc>
                  <a:txBody>
                    <a:bodyPr/>
                    <a:lstStyle/>
                    <a:p>
                      <a:pPr marL="0" lvl="0" indent="0" algn="l" rtl="0">
                        <a:spcBef>
                          <a:spcPts val="0"/>
                        </a:spcBef>
                        <a:spcAft>
                          <a:spcPts val="0"/>
                        </a:spcAft>
                        <a:buNone/>
                      </a:pPr>
                      <a:r>
                        <a:rPr lang="en-US" sz="1800">
                          <a:solidFill>
                            <a:schemeClr val="dk2"/>
                          </a:solidFill>
                        </a:rPr>
                        <a:t>Danielle Landaal | </a:t>
                      </a:r>
                      <a:r>
                        <a:rPr lang="en-US" sz="1800" err="1">
                          <a:solidFill>
                            <a:schemeClr val="dk2"/>
                          </a:solidFill>
                        </a:rPr>
                        <a:t>IDignity</a:t>
                      </a:r>
                      <a:endParaRPr sz="1800" err="1">
                        <a:solidFill>
                          <a:schemeClr val="dk2"/>
                        </a:solidFill>
                      </a:endParaRPr>
                    </a:p>
                  </a:txBody>
                  <a:tcPr marL="91425" marR="91425" marT="91425" marB="91425"/>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Tracy Dale | Catholic Charities</a:t>
                      </a:r>
                      <a:endParaRPr sz="1800"/>
                    </a:p>
                  </a:txBody>
                  <a:tcPr marL="91425" marR="91425" marT="91425" marB="91425"/>
                </a:tc>
                <a:extLst>
                  <a:ext uri="{0D108BD9-81ED-4DB2-BD59-A6C34878D82A}">
                    <a16:rowId xmlns:a16="http://schemas.microsoft.com/office/drawing/2014/main" val="10003"/>
                  </a:ext>
                </a:extLst>
              </a:tr>
              <a:tr h="454400">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Corey Berg | Family Promise of Greater Orlando</a:t>
                      </a:r>
                      <a:endParaRPr sz="1800"/>
                    </a:p>
                  </a:txBody>
                  <a:tcPr marL="91425" marR="91425" marT="91425" marB="91425"/>
                </a:tc>
                <a:extLst>
                  <a:ext uri="{0D108BD9-81ED-4DB2-BD59-A6C34878D82A}">
                    <a16:rowId xmlns:a16="http://schemas.microsoft.com/office/drawing/2014/main" val="10004"/>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Keisha Thomas | The Sharing Center</a:t>
                      </a:r>
                      <a:endParaRPr sz="1800">
                        <a:solidFill>
                          <a:schemeClr val="dk1"/>
                        </a:solidFill>
                      </a:endParaRPr>
                    </a:p>
                  </a:txBody>
                  <a:tcPr marL="91425" marR="91425" marT="91425" marB="91425"/>
                </a:tc>
                <a:extLst>
                  <a:ext uri="{0D108BD9-81ED-4DB2-BD59-A6C34878D82A}">
                    <a16:rowId xmlns:a16="http://schemas.microsoft.com/office/drawing/2014/main" val="10005"/>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Deborah Del Moral | The Sharing Center</a:t>
                      </a:r>
                      <a:endParaRPr sz="1800">
                        <a:solidFill>
                          <a:schemeClr val="dk1"/>
                        </a:solidFill>
                      </a:endParaRPr>
                    </a:p>
                  </a:txBody>
                  <a:tcPr marL="91425" marR="91425" marT="91425" marB="91425"/>
                </a:tc>
                <a:extLst>
                  <a:ext uri="{0D108BD9-81ED-4DB2-BD59-A6C34878D82A}">
                    <a16:rowId xmlns:a16="http://schemas.microsoft.com/office/drawing/2014/main" val="10006"/>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endParaRPr sz="1800">
                        <a:solidFill>
                          <a:schemeClr val="dk1"/>
                        </a:solidFill>
                      </a:endParaRPr>
                    </a:p>
                  </a:txBody>
                  <a:tcPr marL="91425" marR="91425" marT="91425" marB="91425"/>
                </a:tc>
                <a:extLst>
                  <a:ext uri="{0D108BD9-81ED-4DB2-BD59-A6C34878D82A}">
                    <a16:rowId xmlns:a16="http://schemas.microsoft.com/office/drawing/2014/main" val="10007"/>
                  </a:ext>
                </a:extLst>
              </a:tr>
              <a:tr h="457175">
                <a:tc>
                  <a:txBody>
                    <a:bodyPr/>
                    <a:lstStyle/>
                    <a:p>
                      <a:pPr marL="0" lvl="0" indent="0" algn="ctr" rtl="0">
                        <a:spcBef>
                          <a:spcPts val="0"/>
                        </a:spcBef>
                        <a:spcAft>
                          <a:spcPts val="0"/>
                        </a:spcAft>
                        <a:buNone/>
                      </a:pPr>
                      <a:r>
                        <a:rPr lang="en-US" sz="1800" b="1">
                          <a:solidFill>
                            <a:srgbClr val="E36C09"/>
                          </a:solidFill>
                        </a:rPr>
                        <a:t>HMIS Team Liaison</a:t>
                      </a:r>
                      <a:endParaRPr sz="1800" b="1">
                        <a:solidFill>
                          <a:srgbClr val="E36C09"/>
                        </a:solidFill>
                      </a:endParaRPr>
                    </a:p>
                  </a:txBody>
                  <a:tcPr marL="91425" marR="91425" marT="91425" marB="91425"/>
                </a:tc>
                <a:tc>
                  <a:txBody>
                    <a:bodyPr/>
                    <a:lstStyle/>
                    <a:p>
                      <a:pPr marL="0" lvl="0" indent="0" algn="l" rtl="0">
                        <a:spcBef>
                          <a:spcPts val="0"/>
                        </a:spcBef>
                        <a:spcAft>
                          <a:spcPts val="0"/>
                        </a:spcAft>
                        <a:buNone/>
                      </a:pPr>
                      <a:r>
                        <a:rPr lang="en-US" sz="1800"/>
                        <a:t>Brittney Behr | HSN - HMIS Project Coordinator</a:t>
                      </a:r>
                      <a:endParaRPr sz="1800"/>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4F17-F15E-B7A6-3703-FCBB3E555ADB}"/>
              </a:ext>
            </a:extLst>
          </p:cNvPr>
          <p:cNvSpPr>
            <a:spLocks noGrp="1"/>
          </p:cNvSpPr>
          <p:nvPr>
            <p:ph type="title"/>
          </p:nvPr>
        </p:nvSpPr>
        <p:spPr/>
        <p:txBody>
          <a:bodyPr/>
          <a:lstStyle/>
          <a:p>
            <a:pPr algn="l">
              <a:buNone/>
            </a:pPr>
            <a:r>
              <a:rPr lang="en-US" sz="3000" b="1">
                <a:solidFill>
                  <a:schemeClr val="dk2"/>
                </a:solidFill>
              </a:rPr>
              <a:t>Interim Vote on HMIS License Fees</a:t>
            </a:r>
            <a:endParaRPr lang="en-US"/>
          </a:p>
        </p:txBody>
      </p:sp>
      <p:sp>
        <p:nvSpPr>
          <p:cNvPr id="3" name="Subtitle 2">
            <a:extLst>
              <a:ext uri="{FF2B5EF4-FFF2-40B4-BE49-F238E27FC236}">
                <a16:creationId xmlns:a16="http://schemas.microsoft.com/office/drawing/2014/main" id="{ED25C346-AE7C-66E8-35CD-16476F9562A5}"/>
              </a:ext>
            </a:extLst>
          </p:cNvPr>
          <p:cNvSpPr>
            <a:spLocks noGrp="1"/>
          </p:cNvSpPr>
          <p:nvPr>
            <p:ph type="body" idx="1"/>
          </p:nvPr>
        </p:nvSpPr>
        <p:spPr/>
        <p:txBody>
          <a:bodyPr/>
          <a:lstStyle/>
          <a:p>
            <a:r>
              <a:rPr lang="en-US" sz="1800"/>
              <a:t>Current HMIS License Fee Structure</a:t>
            </a:r>
          </a:p>
          <a:p>
            <a:endParaRPr lang="en-US" sz="1800"/>
          </a:p>
          <a:p>
            <a:r>
              <a:rPr lang="en-US" sz="1800"/>
              <a:t>Proposed changes to Fee amount &amp; structure</a:t>
            </a:r>
          </a:p>
          <a:p>
            <a:endParaRPr lang="en-US" sz="1800"/>
          </a:p>
          <a:p>
            <a:r>
              <a:rPr lang="en-US" sz="1800"/>
              <a:t>Proposed administrative limits imposed for non-payment</a:t>
            </a:r>
          </a:p>
          <a:p>
            <a:endParaRPr lang="en-US" sz="1800"/>
          </a:p>
          <a:p>
            <a:r>
              <a:rPr lang="en-US" sz="1800"/>
              <a:t>Next Steps</a:t>
            </a:r>
          </a:p>
          <a:p>
            <a:pPr lvl="1"/>
            <a:r>
              <a:rPr lang="en-US" sz="1800"/>
              <a:t>Create Proposal</a:t>
            </a:r>
          </a:p>
          <a:p>
            <a:pPr lvl="1"/>
            <a:r>
              <a:rPr lang="en-US" sz="1800"/>
              <a:t>Technical Expertise Committee</a:t>
            </a:r>
            <a:endParaRPr lang="en-US"/>
          </a:p>
          <a:p>
            <a:pPr lvl="1"/>
            <a:r>
              <a:rPr lang="en-US" sz="1800"/>
              <a:t>HMIS Advisory Committee - Interim vote</a:t>
            </a:r>
          </a:p>
          <a:p>
            <a:pPr lvl="1"/>
            <a:r>
              <a:rPr lang="en-US" sz="1800"/>
              <a:t>CFCH Managing Board Approval</a:t>
            </a:r>
          </a:p>
          <a:p>
            <a:pPr lvl="1"/>
            <a:r>
              <a:rPr lang="en-US" sz="1800"/>
              <a:t>New Invoice Issued</a:t>
            </a:r>
          </a:p>
        </p:txBody>
      </p:sp>
    </p:spTree>
    <p:extLst>
      <p:ext uri="{BB962C8B-B14F-4D97-AF65-F5344CB8AC3E}">
        <p14:creationId xmlns:p14="http://schemas.microsoft.com/office/powerpoint/2010/main" val="345817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ctrTitle"/>
          </p:nvPr>
        </p:nvSpPr>
        <p:spPr>
          <a:xfrm>
            <a:off x="685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Committee Roll-Call Vote</a:t>
            </a:r>
            <a:endParaRPr/>
          </a:p>
          <a:p>
            <a:pPr marL="0" lvl="0" indent="0" algn="ctr" rtl="0">
              <a:spcBef>
                <a:spcPts val="0"/>
              </a:spcBef>
              <a:spcAft>
                <a:spcPts val="0"/>
              </a:spcAft>
              <a:buNone/>
            </a:pPr>
            <a:r>
              <a:rPr lang="en-US"/>
              <a:t>HMIS Committee Officers</a:t>
            </a:r>
            <a:endParaRPr/>
          </a:p>
        </p:txBody>
      </p:sp>
      <p:sp>
        <p:nvSpPr>
          <p:cNvPr id="328" name="Google Shape;328;p46"/>
          <p:cNvSpPr txBox="1">
            <a:spLocks noGrp="1"/>
          </p:cNvSpPr>
          <p:nvPr>
            <p:ph type="subTitle" idx="1"/>
          </p:nvPr>
        </p:nvSpPr>
        <p:spPr>
          <a:xfrm>
            <a:off x="1371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ctrTitle"/>
          </p:nvPr>
        </p:nvSpPr>
        <p:spPr>
          <a:xfrm>
            <a:off x="685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Committee Roll-Call Vote</a:t>
            </a:r>
            <a:endParaRPr/>
          </a:p>
          <a:p>
            <a:pPr marL="0" lvl="0" indent="0" algn="ctr" rtl="0">
              <a:spcBef>
                <a:spcPts val="0"/>
              </a:spcBef>
              <a:spcAft>
                <a:spcPts val="0"/>
              </a:spcAft>
              <a:buNone/>
            </a:pPr>
            <a:r>
              <a:rPr lang="en-US"/>
              <a:t>Any other motion before committee</a:t>
            </a:r>
            <a:endParaRPr/>
          </a:p>
        </p:txBody>
      </p:sp>
      <p:sp>
        <p:nvSpPr>
          <p:cNvPr id="334" name="Google Shape;334;p47"/>
          <p:cNvSpPr txBox="1">
            <a:spLocks noGrp="1"/>
          </p:cNvSpPr>
          <p:nvPr>
            <p:ph type="subTitle" idx="1"/>
          </p:nvPr>
        </p:nvSpPr>
        <p:spPr>
          <a:xfrm>
            <a:off x="1371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0" y="735825"/>
            <a:ext cx="9144000" cy="108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4200" b="1">
                <a:solidFill>
                  <a:srgbClr val="002060"/>
                </a:solidFill>
                <a:latin typeface="Cabin"/>
                <a:ea typeface="Cabin"/>
                <a:cs typeface="Cabin"/>
                <a:sym typeface="Cabin"/>
              </a:rPr>
              <a:t>Thank you for Attending!</a:t>
            </a:r>
            <a:endParaRPr sz="4200" b="1"/>
          </a:p>
          <a:p>
            <a:pPr marL="0" marR="0" lvl="0" indent="0" algn="ctr" rtl="0">
              <a:lnSpc>
                <a:spcPct val="100000"/>
              </a:lnSpc>
              <a:spcBef>
                <a:spcPts val="0"/>
              </a:spcBef>
              <a:spcAft>
                <a:spcPts val="0"/>
              </a:spcAft>
              <a:buClr>
                <a:schemeClr val="dk1"/>
              </a:buClr>
              <a:buSzPts val="3959"/>
              <a:buFont typeface="Calibri"/>
              <a:buNone/>
            </a:pPr>
            <a:endParaRPr sz="3959" b="1"/>
          </a:p>
        </p:txBody>
      </p:sp>
      <p:sp>
        <p:nvSpPr>
          <p:cNvPr id="340" name="Google Shape;340;p48"/>
          <p:cNvSpPr txBox="1">
            <a:spLocks noGrp="1"/>
          </p:cNvSpPr>
          <p:nvPr>
            <p:ph type="body" idx="1"/>
          </p:nvPr>
        </p:nvSpPr>
        <p:spPr>
          <a:xfrm>
            <a:off x="725850" y="1527300"/>
            <a:ext cx="7524300" cy="3429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None/>
            </a:pPr>
            <a:endParaRPr sz="3600"/>
          </a:p>
          <a:p>
            <a:pPr marL="342900" lvl="0" indent="0" algn="ctr" rtl="0">
              <a:lnSpc>
                <a:spcPct val="90000"/>
              </a:lnSpc>
              <a:spcBef>
                <a:spcPts val="640"/>
              </a:spcBef>
              <a:spcAft>
                <a:spcPts val="0"/>
              </a:spcAft>
              <a:buNone/>
            </a:pPr>
            <a:r>
              <a:rPr lang="en-US" sz="3500"/>
              <a:t>Next meeting date:</a:t>
            </a:r>
            <a:endParaRPr sz="3500"/>
          </a:p>
          <a:p>
            <a:pPr marL="342900" lvl="0" indent="0" algn="ctr" rtl="0">
              <a:lnSpc>
                <a:spcPct val="90000"/>
              </a:lnSpc>
              <a:spcBef>
                <a:spcPts val="640"/>
              </a:spcBef>
              <a:spcAft>
                <a:spcPts val="0"/>
              </a:spcAft>
              <a:buNone/>
            </a:pPr>
            <a:endParaRPr sz="3500"/>
          </a:p>
          <a:p>
            <a:pPr marL="800100" indent="0" algn="ctr">
              <a:lnSpc>
                <a:spcPct val="90000"/>
              </a:lnSpc>
              <a:spcBef>
                <a:spcPts val="640"/>
              </a:spcBef>
              <a:buNone/>
            </a:pPr>
            <a:r>
              <a:rPr lang="en-US" sz="3500" b="1"/>
              <a:t>Tuesday, July 9th, 2024</a:t>
            </a:r>
            <a:endParaRPr sz="3500" b="1"/>
          </a:p>
          <a:p>
            <a:pPr marL="800100" lvl="0" indent="0" algn="ctr" rtl="0">
              <a:lnSpc>
                <a:spcPct val="90000"/>
              </a:lnSpc>
              <a:spcBef>
                <a:spcPts val="640"/>
              </a:spcBef>
              <a:spcAft>
                <a:spcPts val="0"/>
              </a:spcAft>
              <a:buNone/>
            </a:pPr>
            <a:r>
              <a:rPr lang="en-US" sz="3500" b="1"/>
              <a:t>10:30 am to 12:00 pm</a:t>
            </a:r>
            <a:endParaRPr sz="3500" b="1"/>
          </a:p>
          <a:p>
            <a:pPr marL="800100" lvl="0" indent="0" algn="ctr" rtl="0">
              <a:lnSpc>
                <a:spcPct val="90000"/>
              </a:lnSpc>
              <a:spcBef>
                <a:spcPts val="640"/>
              </a:spcBef>
              <a:spcAft>
                <a:spcPts val="0"/>
              </a:spcAft>
              <a:buNone/>
            </a:pPr>
            <a:endParaRPr sz="3500" b="1">
              <a:solidFill>
                <a:srgbClr val="FF0000"/>
              </a:solidFill>
            </a:endParaRPr>
          </a:p>
          <a:p>
            <a:pPr marL="342900" lvl="0" indent="0" algn="ctr" rtl="0">
              <a:lnSpc>
                <a:spcPct val="90000"/>
              </a:lnSpc>
              <a:spcBef>
                <a:spcPts val="640"/>
              </a:spcBef>
              <a:spcAft>
                <a:spcPts val="0"/>
              </a:spcAft>
              <a:buNone/>
            </a:pPr>
            <a:endParaRPr sz="1300"/>
          </a:p>
        </p:txBody>
      </p:sp>
      <p:sp>
        <p:nvSpPr>
          <p:cNvPr id="341" name="Google Shape;341;p48"/>
          <p:cNvSpPr txBox="1"/>
          <p:nvPr/>
        </p:nvSpPr>
        <p:spPr>
          <a:xfrm>
            <a:off x="0" y="5862600"/>
            <a:ext cx="9144000" cy="995400"/>
          </a:xfrm>
          <a:prstGeom prst="rect">
            <a:avLst/>
          </a:prstGeom>
          <a:noFill/>
          <a:ln>
            <a:noFill/>
          </a:ln>
        </p:spPr>
        <p:txBody>
          <a:bodyPr spcFirstLastPara="1" wrap="square" lIns="91425" tIns="91425" rIns="91425" bIns="91425" anchor="t" anchorCtr="0">
            <a:spAutoFit/>
          </a:bodyPr>
          <a:lstStyle/>
          <a:p>
            <a:pPr marL="0" lvl="0" indent="0" algn="ctr" rtl="0">
              <a:spcBef>
                <a:spcPts val="640"/>
              </a:spcBef>
              <a:spcAft>
                <a:spcPts val="0"/>
              </a:spcAft>
              <a:buNone/>
            </a:pPr>
            <a:r>
              <a:rPr lang="en-US" b="1">
                <a:solidFill>
                  <a:schemeClr val="dk1"/>
                </a:solidFill>
              </a:rPr>
              <a:t>HMIS Guides, Documents, Training, Acronyms &amp; More</a:t>
            </a:r>
            <a:endParaRPr b="1">
              <a:solidFill>
                <a:schemeClr val="dk1"/>
              </a:solidFill>
            </a:endParaRPr>
          </a:p>
          <a:p>
            <a:pPr marL="457200" lvl="0" indent="0" algn="ctr" rtl="0">
              <a:spcBef>
                <a:spcPts val="640"/>
              </a:spcBef>
              <a:spcAft>
                <a:spcPts val="0"/>
              </a:spcAft>
              <a:buNone/>
            </a:pPr>
            <a:r>
              <a:rPr lang="en-US" b="1" u="sng">
                <a:solidFill>
                  <a:schemeClr val="hlink"/>
                </a:solidFill>
                <a:hlinkClick r:id="rId3"/>
              </a:rPr>
              <a:t>hmiscfl.org</a:t>
            </a:r>
            <a:endParaRPr sz="500"/>
          </a:p>
          <a:p>
            <a:pPr marL="457200" marR="0" lvl="0" indent="0" algn="ctr" rtl="0">
              <a:lnSpc>
                <a:spcPct val="100000"/>
              </a:lnSpc>
              <a:spcBef>
                <a:spcPts val="640"/>
              </a:spcBef>
              <a:spcAft>
                <a:spcPts val="0"/>
              </a:spcAft>
              <a:buNone/>
            </a:pPr>
            <a:r>
              <a:rPr lang="en-US" b="1" u="sng">
                <a:solidFill>
                  <a:schemeClr val="hlink"/>
                </a:solidFill>
              </a:rPr>
              <a:t>https://www.hmiscfl.org/training/datadefinitions/</a:t>
            </a:r>
            <a:endParaRPr b="1" u="sng">
              <a:solidFill>
                <a:schemeClr val="hlink"/>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HSN HMIS Team</a:t>
            </a:r>
            <a:r>
              <a:rPr lang="en-US" sz="3959" b="1"/>
              <a:t>	</a:t>
            </a:r>
            <a:endParaRPr sz="3959" b="1"/>
          </a:p>
        </p:txBody>
      </p:sp>
      <p:sp>
        <p:nvSpPr>
          <p:cNvPr id="347" name="Google Shape;347;p49"/>
          <p:cNvSpPr txBox="1">
            <a:spLocks noGrp="1"/>
          </p:cNvSpPr>
          <p:nvPr>
            <p:ph type="body" idx="1"/>
          </p:nvPr>
        </p:nvSpPr>
        <p:spPr>
          <a:xfrm>
            <a:off x="457200" y="1600200"/>
            <a:ext cx="36873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200" b="1"/>
              <a:t>Angel Jones</a:t>
            </a:r>
            <a:endParaRPr sz="2200" b="1"/>
          </a:p>
          <a:p>
            <a:pPr marL="0" lvl="0" indent="0" algn="l" rtl="0">
              <a:spcBef>
                <a:spcPts val="360"/>
              </a:spcBef>
              <a:spcAft>
                <a:spcPts val="0"/>
              </a:spcAft>
              <a:buNone/>
            </a:pPr>
            <a:r>
              <a:rPr lang="en-US" sz="2200"/>
              <a:t>HMIS Operations Manager</a:t>
            </a:r>
            <a:endParaRPr sz="2200"/>
          </a:p>
          <a:p>
            <a:pPr marL="0" lvl="0" indent="0" algn="l" rtl="0">
              <a:spcBef>
                <a:spcPts val="360"/>
              </a:spcBef>
              <a:spcAft>
                <a:spcPts val="0"/>
              </a:spcAft>
              <a:buNone/>
            </a:pPr>
            <a:endParaRPr sz="2200"/>
          </a:p>
          <a:p>
            <a:pPr marL="0" lvl="0" indent="0" algn="l" rtl="0">
              <a:spcBef>
                <a:spcPts val="360"/>
              </a:spcBef>
              <a:spcAft>
                <a:spcPts val="0"/>
              </a:spcAft>
              <a:buClr>
                <a:schemeClr val="dk1"/>
              </a:buClr>
              <a:buSzPts val="1100"/>
              <a:buFont typeface="Arial"/>
              <a:buNone/>
            </a:pPr>
            <a:r>
              <a:rPr lang="en-US" sz="2200" b="1">
                <a:solidFill>
                  <a:schemeClr val="dk1"/>
                </a:solidFill>
              </a:rPr>
              <a:t>Agustin “Tino” Paz</a:t>
            </a:r>
            <a:endParaRPr sz="2200" b="1">
              <a:solidFill>
                <a:schemeClr val="dk1"/>
              </a:solidFill>
            </a:endParaRPr>
          </a:p>
          <a:p>
            <a:pPr marL="0" lvl="0" indent="0" algn="l" rtl="0">
              <a:spcBef>
                <a:spcPts val="360"/>
              </a:spcBef>
              <a:spcAft>
                <a:spcPts val="0"/>
              </a:spcAft>
              <a:buClr>
                <a:schemeClr val="dk1"/>
              </a:buClr>
              <a:buSzPts val="1100"/>
              <a:buFont typeface="Arial"/>
              <a:buNone/>
            </a:pPr>
            <a:r>
              <a:rPr lang="en-US" sz="2200">
                <a:solidFill>
                  <a:schemeClr val="dk1"/>
                </a:solidFill>
              </a:rPr>
              <a:t>HMIS Senior Data Analyst</a:t>
            </a:r>
            <a:endParaRPr sz="2200"/>
          </a:p>
          <a:p>
            <a:pPr marL="0" lvl="0" indent="0" algn="l" rtl="0">
              <a:spcBef>
                <a:spcPts val="360"/>
              </a:spcBef>
              <a:spcAft>
                <a:spcPts val="0"/>
              </a:spcAft>
              <a:buNone/>
            </a:pPr>
            <a:endParaRPr sz="2200"/>
          </a:p>
          <a:p>
            <a:pPr marL="0" lvl="0" indent="0" algn="l" rtl="0">
              <a:spcBef>
                <a:spcPts val="360"/>
              </a:spcBef>
              <a:spcAft>
                <a:spcPts val="0"/>
              </a:spcAft>
              <a:buNone/>
            </a:pPr>
            <a:r>
              <a:rPr lang="en-US" sz="2200" b="1">
                <a:solidFill>
                  <a:schemeClr val="dk1"/>
                </a:solidFill>
              </a:rPr>
              <a:t>Ashley Brozenske</a:t>
            </a:r>
            <a:endParaRPr sz="2200" b="1">
              <a:solidFill>
                <a:schemeClr val="dk1"/>
              </a:solidFill>
            </a:endParaRPr>
          </a:p>
          <a:p>
            <a:pPr marL="0" lvl="0" indent="0" algn="l" rtl="0">
              <a:spcBef>
                <a:spcPts val="360"/>
              </a:spcBef>
              <a:spcAft>
                <a:spcPts val="0"/>
              </a:spcAft>
              <a:buNone/>
            </a:pPr>
            <a:r>
              <a:rPr lang="en-US" sz="2200">
                <a:solidFill>
                  <a:schemeClr val="dk1"/>
                </a:solidFill>
              </a:rPr>
              <a:t>HMIS Data Analyst I</a:t>
            </a:r>
            <a:endParaRPr sz="2200" b="1">
              <a:solidFill>
                <a:schemeClr val="dk1"/>
              </a:solidFill>
            </a:endParaRPr>
          </a:p>
          <a:p>
            <a:pPr marL="0" lvl="0" indent="0" algn="l" rtl="0">
              <a:spcBef>
                <a:spcPts val="360"/>
              </a:spcBef>
              <a:spcAft>
                <a:spcPts val="0"/>
              </a:spcAft>
              <a:buNone/>
            </a:pPr>
            <a:endParaRPr sz="2200" b="1">
              <a:solidFill>
                <a:schemeClr val="dk1"/>
              </a:solidFill>
            </a:endParaRPr>
          </a:p>
          <a:p>
            <a:pPr marL="0" lvl="0" indent="0" algn="l" rtl="0">
              <a:spcBef>
                <a:spcPts val="360"/>
              </a:spcBef>
              <a:spcAft>
                <a:spcPts val="0"/>
              </a:spcAft>
              <a:buClr>
                <a:schemeClr val="dk1"/>
              </a:buClr>
              <a:buSzPts val="1100"/>
              <a:buFont typeface="Arial"/>
              <a:buNone/>
            </a:pPr>
            <a:r>
              <a:rPr lang="en-US" sz="2200" b="1">
                <a:solidFill>
                  <a:schemeClr val="dk1"/>
                </a:solidFill>
              </a:rPr>
              <a:t>Brittney Behr</a:t>
            </a:r>
            <a:endParaRPr sz="2200" b="1">
              <a:solidFill>
                <a:schemeClr val="dk1"/>
              </a:solidFill>
            </a:endParaRPr>
          </a:p>
          <a:p>
            <a:pPr marL="0" lvl="0" indent="0" algn="l" rtl="0">
              <a:spcBef>
                <a:spcPts val="360"/>
              </a:spcBef>
              <a:spcAft>
                <a:spcPts val="0"/>
              </a:spcAft>
              <a:buClr>
                <a:schemeClr val="dk1"/>
              </a:buClr>
              <a:buSzPts val="1100"/>
              <a:buFont typeface="Arial"/>
              <a:buNone/>
            </a:pPr>
            <a:r>
              <a:rPr lang="en-US" sz="2200">
                <a:solidFill>
                  <a:schemeClr val="dk1"/>
                </a:solidFill>
              </a:rPr>
              <a:t>HMIS Project Coordinator</a:t>
            </a:r>
            <a:endParaRPr sz="2200"/>
          </a:p>
          <a:p>
            <a:pPr marL="0" lvl="0" indent="0" algn="l" rtl="0">
              <a:spcBef>
                <a:spcPts val="360"/>
              </a:spcBef>
              <a:spcAft>
                <a:spcPts val="0"/>
              </a:spcAft>
              <a:buNone/>
            </a:pPr>
            <a:endParaRPr sz="2400"/>
          </a:p>
          <a:p>
            <a:pPr marL="0" lvl="0" indent="0" algn="l" rtl="0">
              <a:spcBef>
                <a:spcPts val="360"/>
              </a:spcBef>
              <a:spcAft>
                <a:spcPts val="0"/>
              </a:spcAft>
              <a:buNone/>
            </a:pPr>
            <a:endParaRPr sz="2400"/>
          </a:p>
        </p:txBody>
      </p:sp>
      <p:sp>
        <p:nvSpPr>
          <p:cNvPr id="348" name="Google Shape;348;p49"/>
          <p:cNvSpPr txBox="1">
            <a:spLocks noGrp="1"/>
          </p:cNvSpPr>
          <p:nvPr>
            <p:ph type="body" idx="1"/>
          </p:nvPr>
        </p:nvSpPr>
        <p:spPr>
          <a:xfrm>
            <a:off x="4450300" y="1600200"/>
            <a:ext cx="46938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200" b="1"/>
              <a:t>Racquel McGlashen</a:t>
            </a:r>
            <a:endParaRPr sz="2200"/>
          </a:p>
          <a:p>
            <a:pPr marL="0" lvl="0" indent="0" algn="l" rtl="0">
              <a:spcBef>
                <a:spcPts val="360"/>
              </a:spcBef>
              <a:spcAft>
                <a:spcPts val="0"/>
              </a:spcAft>
              <a:buNone/>
            </a:pPr>
            <a:r>
              <a:rPr lang="en-US" sz="2200"/>
              <a:t>HMIS Partner Success Specialist</a:t>
            </a:r>
            <a:endParaRPr sz="2200"/>
          </a:p>
          <a:p>
            <a:pPr marL="0" lvl="0" indent="0" algn="l" rtl="0">
              <a:spcBef>
                <a:spcPts val="360"/>
              </a:spcBef>
              <a:spcAft>
                <a:spcPts val="0"/>
              </a:spcAft>
              <a:buNone/>
            </a:pPr>
            <a:endParaRPr sz="2200"/>
          </a:p>
          <a:p>
            <a:pPr marL="0" lvl="0" indent="0" algn="l" rtl="0">
              <a:spcBef>
                <a:spcPts val="360"/>
              </a:spcBef>
              <a:spcAft>
                <a:spcPts val="0"/>
              </a:spcAft>
              <a:buNone/>
            </a:pPr>
            <a:r>
              <a:rPr lang="en-US" sz="2200" b="1"/>
              <a:t>Tyler Claitt</a:t>
            </a:r>
            <a:endParaRPr sz="2200" b="1"/>
          </a:p>
          <a:p>
            <a:pPr marL="0" lvl="0" indent="0" algn="l" rtl="0">
              <a:spcBef>
                <a:spcPts val="360"/>
              </a:spcBef>
              <a:spcAft>
                <a:spcPts val="0"/>
              </a:spcAft>
              <a:buClr>
                <a:schemeClr val="dk1"/>
              </a:buClr>
              <a:buSzPts val="1100"/>
              <a:buFont typeface="Arial"/>
              <a:buNone/>
            </a:pPr>
            <a:r>
              <a:rPr lang="en-US" sz="2200">
                <a:solidFill>
                  <a:schemeClr val="dk1"/>
                </a:solidFill>
              </a:rPr>
              <a:t>HMIS System Success Specialist</a:t>
            </a:r>
            <a:endParaRPr sz="2200"/>
          </a:p>
          <a:p>
            <a:pPr marL="0" lvl="0" indent="0" algn="l" rtl="0">
              <a:spcBef>
                <a:spcPts val="360"/>
              </a:spcBef>
              <a:spcAft>
                <a:spcPts val="0"/>
              </a:spcAft>
              <a:buNone/>
            </a:pPr>
            <a:endParaRPr sz="2400"/>
          </a:p>
          <a:p>
            <a:pPr marL="0" lvl="0" indent="0" algn="l" rtl="0">
              <a:spcBef>
                <a:spcPts val="360"/>
              </a:spcBef>
              <a:spcAft>
                <a:spcPts val="0"/>
              </a:spcAft>
              <a:buNone/>
            </a:pPr>
            <a:r>
              <a:rPr lang="en-US" sz="2400" b="1"/>
              <a:t>Tim Reed</a:t>
            </a:r>
            <a:endParaRPr sz="2400" b="1"/>
          </a:p>
          <a:p>
            <a:pPr marL="0" lvl="0" indent="0" algn="l" rtl="0">
              <a:spcBef>
                <a:spcPts val="360"/>
              </a:spcBef>
              <a:spcAft>
                <a:spcPts val="0"/>
              </a:spcAft>
              <a:buNone/>
            </a:pPr>
            <a:r>
              <a:rPr lang="en-US" sz="2300"/>
              <a:t>HMIS Partner Success Specialist</a:t>
            </a:r>
            <a:endParaRPr sz="2300"/>
          </a:p>
          <a:p>
            <a:pPr marL="0" lvl="0" indent="0" algn="l" rtl="0">
              <a:spcBef>
                <a:spcPts val="360"/>
              </a:spcBef>
              <a:spcAft>
                <a:spcPts val="0"/>
              </a:spcAft>
              <a:buNone/>
            </a:pP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40785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Agenda</a:t>
            </a:r>
            <a:endParaRPr sz="3600" b="1">
              <a:solidFill>
                <a:srgbClr val="002060"/>
              </a:solidFill>
              <a:latin typeface="Cabin"/>
              <a:ea typeface="Cabin"/>
              <a:cs typeface="Cabin"/>
              <a:sym typeface="Cabin"/>
            </a:endParaRPr>
          </a:p>
        </p:txBody>
      </p:sp>
      <p:sp>
        <p:nvSpPr>
          <p:cNvPr id="86" name="Google Shape;86;p17"/>
          <p:cNvSpPr txBox="1">
            <a:spLocks noGrp="1"/>
          </p:cNvSpPr>
          <p:nvPr>
            <p:ph type="body" idx="1"/>
          </p:nvPr>
        </p:nvSpPr>
        <p:spPr>
          <a:xfrm>
            <a:off x="462550" y="825475"/>
            <a:ext cx="7640400" cy="5925600"/>
          </a:xfrm>
          <a:prstGeom prst="rect">
            <a:avLst/>
          </a:prstGeom>
          <a:noFill/>
          <a:ln>
            <a:noFill/>
          </a:ln>
        </p:spPr>
        <p:txBody>
          <a:bodyPr spcFirstLastPara="1" wrap="square" lIns="91425" tIns="45700" rIns="91425" bIns="45700" anchor="t" anchorCtr="0">
            <a:noAutofit/>
          </a:bodyPr>
          <a:lstStyle/>
          <a:p>
            <a:pPr marL="342900" lvl="0" indent="-330200" algn="l" rtl="0">
              <a:lnSpc>
                <a:spcPct val="150000"/>
              </a:lnSpc>
              <a:spcBef>
                <a:spcPts val="640"/>
              </a:spcBef>
              <a:spcAft>
                <a:spcPts val="0"/>
              </a:spcAft>
              <a:buClr>
                <a:schemeClr val="dk1"/>
              </a:buClr>
              <a:buSzPts val="1600"/>
              <a:buChar char="●"/>
            </a:pPr>
            <a:r>
              <a:rPr lang="en-US" sz="1600" b="1">
                <a:solidFill>
                  <a:schemeClr val="dk1"/>
                </a:solidFill>
              </a:rPr>
              <a:t>Welcome</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Call to Order</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Committee Roll Call</a:t>
            </a:r>
            <a:endParaRPr sz="1600" b="1">
              <a:solidFill>
                <a:schemeClr val="dk1"/>
              </a:solidFill>
            </a:endParaRPr>
          </a:p>
          <a:p>
            <a:pPr marL="342900" indent="-330200">
              <a:lnSpc>
                <a:spcPct val="150000"/>
              </a:lnSpc>
              <a:spcBef>
                <a:spcPts val="0"/>
              </a:spcBef>
              <a:buSzPts val="1600"/>
            </a:pPr>
            <a:r>
              <a:rPr lang="en-US" sz="1600" b="1">
                <a:solidFill>
                  <a:schemeClr val="dk1"/>
                </a:solidFill>
              </a:rPr>
              <a:t>Approval - Minutes from March 12th, 2024</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Voice Vote - Agenda for May 14th, 2024</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HMIS Team Reports:</a:t>
            </a:r>
            <a:endParaRPr sz="1600" b="1">
              <a:solidFill>
                <a:schemeClr val="dk1"/>
              </a:solidFill>
            </a:endParaRPr>
          </a:p>
          <a:p>
            <a:pPr marL="742950" lvl="1" indent="-273050">
              <a:lnSpc>
                <a:spcPct val="150000"/>
              </a:lnSpc>
              <a:spcBef>
                <a:spcPts val="0"/>
              </a:spcBef>
              <a:buSzPts val="1600"/>
            </a:pPr>
            <a:r>
              <a:rPr lang="en-US" sz="1600" b="1">
                <a:solidFill>
                  <a:schemeClr val="dk1"/>
                </a:solidFill>
              </a:rPr>
              <a:t>YHDP Updates - Jackie Ebert</a:t>
            </a:r>
          </a:p>
          <a:p>
            <a:pPr marL="742950" lvl="1" indent="-273050">
              <a:lnSpc>
                <a:spcPct val="150000"/>
              </a:lnSpc>
              <a:spcBef>
                <a:spcPts val="0"/>
              </a:spcBef>
              <a:buSzPts val="1600"/>
            </a:pPr>
            <a:r>
              <a:rPr lang="en-US" sz="1600" b="1">
                <a:solidFill>
                  <a:schemeClr val="dk1"/>
                </a:solidFill>
              </a:rPr>
              <a:t>UCF Workshop Proposal – Dr. Andrew Sullivan</a:t>
            </a:r>
          </a:p>
          <a:p>
            <a:pPr marL="742950" lvl="1" indent="-273050">
              <a:lnSpc>
                <a:spcPct val="150000"/>
              </a:lnSpc>
              <a:spcBef>
                <a:spcPts val="0"/>
              </a:spcBef>
              <a:buSzPts val="1600"/>
            </a:pPr>
            <a:r>
              <a:rPr lang="en-US" sz="1600" b="1">
                <a:solidFill>
                  <a:schemeClr val="dk1"/>
                </a:solidFill>
              </a:rPr>
              <a:t>PIT and HIC Submission Review – Ashley </a:t>
            </a:r>
            <a:r>
              <a:rPr lang="en-US" sz="1600" b="1" err="1">
                <a:solidFill>
                  <a:schemeClr val="dk1"/>
                </a:solidFill>
              </a:rPr>
              <a:t>Brozenske</a:t>
            </a:r>
            <a:r>
              <a:rPr lang="en-US" sz="1600" b="1">
                <a:solidFill>
                  <a:schemeClr val="dk1"/>
                </a:solidFill>
              </a:rPr>
              <a:t> and Tino Paz</a:t>
            </a:r>
          </a:p>
          <a:p>
            <a:pPr marL="742950" lvl="1" indent="-273050">
              <a:lnSpc>
                <a:spcPct val="150000"/>
              </a:lnSpc>
              <a:spcBef>
                <a:spcPts val="0"/>
              </a:spcBef>
              <a:buSzPts val="1600"/>
            </a:pPr>
            <a:r>
              <a:rPr lang="en-US" sz="1600" b="1">
                <a:solidFill>
                  <a:schemeClr val="dk1"/>
                </a:solidFill>
              </a:rPr>
              <a:t>Annual Assessments Tool  – Ashley </a:t>
            </a:r>
            <a:r>
              <a:rPr lang="en-US" sz="1600" b="1" err="1">
                <a:solidFill>
                  <a:schemeClr val="dk1"/>
                </a:solidFill>
              </a:rPr>
              <a:t>Brozenske</a:t>
            </a:r>
            <a:r>
              <a:rPr lang="en-US" sz="1600" b="1">
                <a:solidFill>
                  <a:schemeClr val="dk1"/>
                </a:solidFill>
              </a:rPr>
              <a:t> and Warren Foster</a:t>
            </a:r>
          </a:p>
          <a:p>
            <a:pPr marL="742950" lvl="1" indent="-273050" algn="l" rtl="0">
              <a:lnSpc>
                <a:spcPct val="150000"/>
              </a:lnSpc>
              <a:spcBef>
                <a:spcPts val="0"/>
              </a:spcBef>
              <a:spcAft>
                <a:spcPts val="0"/>
              </a:spcAft>
              <a:buSzPts val="1600"/>
              <a:buChar char="○"/>
            </a:pPr>
            <a:r>
              <a:rPr lang="en-US" sz="1600" b="1">
                <a:solidFill>
                  <a:schemeClr val="dk1"/>
                </a:solidFill>
              </a:rPr>
              <a:t>Referrals: Needs Submissions from Providers</a:t>
            </a:r>
            <a:endParaRPr sz="1600" b="1">
              <a:solidFill>
                <a:schemeClr val="dk1"/>
              </a:solidFill>
            </a:endParaRPr>
          </a:p>
          <a:p>
            <a:pPr marL="742950" lvl="1" indent="-273050">
              <a:lnSpc>
                <a:spcPct val="150000"/>
              </a:lnSpc>
              <a:spcBef>
                <a:spcPts val="0"/>
              </a:spcBef>
              <a:buSzPts val="1600"/>
            </a:pPr>
            <a:r>
              <a:rPr lang="en-US" sz="1600" b="1">
                <a:solidFill>
                  <a:schemeClr val="dk1"/>
                </a:solidFill>
              </a:rPr>
              <a:t>Auto-Exit Vote: Recommended Time Frames for Street Outreach Projects</a:t>
            </a:r>
          </a:p>
          <a:p>
            <a:pPr marL="342900" indent="-330200">
              <a:lnSpc>
                <a:spcPct val="150000"/>
              </a:lnSpc>
              <a:spcBef>
                <a:spcPts val="0"/>
              </a:spcBef>
              <a:buSzPts val="1600"/>
            </a:pPr>
            <a:r>
              <a:rPr lang="en-US" sz="1600" b="1">
                <a:solidFill>
                  <a:schemeClr val="dk1"/>
                </a:solidFill>
              </a:rPr>
              <a:t>COMMITTEE VOTE - All motions before committee</a:t>
            </a:r>
            <a:endParaRPr sz="1600" b="1">
              <a:solidFill>
                <a:schemeClr val="dk1"/>
              </a:solidFill>
            </a:endParaRPr>
          </a:p>
          <a:p>
            <a:pPr marL="342900" lvl="0" indent="0" algn="l" rtl="0">
              <a:lnSpc>
                <a:spcPct val="150000"/>
              </a:lnSpc>
              <a:spcBef>
                <a:spcPts val="640"/>
              </a:spcBef>
              <a:spcAft>
                <a:spcPts val="0"/>
              </a:spcAft>
              <a:buNone/>
            </a:pP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ctrTitle"/>
          </p:nvPr>
        </p:nvSpPr>
        <p:spPr>
          <a:xfrm>
            <a:off x="571500" y="1530050"/>
            <a:ext cx="7772400" cy="147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Officer Reports</a:t>
            </a:r>
            <a:endParaRPr/>
          </a:p>
        </p:txBody>
      </p:sp>
      <p:sp>
        <p:nvSpPr>
          <p:cNvPr id="98" name="Google Shape;98;p19"/>
          <p:cNvSpPr txBox="1">
            <a:spLocks noGrp="1"/>
          </p:cNvSpPr>
          <p:nvPr>
            <p:ph type="subTitle" idx="1"/>
          </p:nvPr>
        </p:nvSpPr>
        <p:spPr>
          <a:xfrm>
            <a:off x="294300" y="2736200"/>
            <a:ext cx="8326800" cy="3873000"/>
          </a:xfrm>
          <a:prstGeom prst="rect">
            <a:avLst/>
          </a:prstGeom>
        </p:spPr>
        <p:txBody>
          <a:bodyPr spcFirstLastPara="1" wrap="square" lIns="91425" tIns="91425" rIns="91425" bIns="91425" anchor="t" anchorCtr="0">
            <a:noAutofit/>
          </a:bodyPr>
          <a:lstStyle/>
          <a:p>
            <a:pPr marL="742950" lvl="1" indent="-273050" algn="l">
              <a:lnSpc>
                <a:spcPct val="150000"/>
              </a:lnSpc>
              <a:spcBef>
                <a:spcPts val="0"/>
              </a:spcBef>
              <a:buClr>
                <a:schemeClr val="dk1"/>
              </a:buClr>
              <a:buSzPts val="1600"/>
              <a:buChar char="•"/>
            </a:pPr>
            <a:r>
              <a:rPr lang="en-US" sz="1600" b="1">
                <a:solidFill>
                  <a:schemeClr val="dk1"/>
                </a:solidFill>
                <a:latin typeface="Arial"/>
                <a:ea typeface="Arial"/>
                <a:cs typeface="Arial"/>
                <a:sym typeface="Arial"/>
              </a:rPr>
              <a:t>YHDP Updates - Jackie Ebert</a:t>
            </a:r>
            <a:endParaRPr lang="en-US" sz="1600">
              <a:solidFill>
                <a:schemeClr val="dk1"/>
              </a:solidFill>
              <a:latin typeface="Arial"/>
              <a:ea typeface="Arial"/>
              <a:cs typeface="Arial"/>
            </a:endParaRPr>
          </a:p>
          <a:p>
            <a:pPr marL="742950" lvl="1" indent="-273050" algn="l">
              <a:lnSpc>
                <a:spcPct val="150000"/>
              </a:lnSpc>
              <a:spcBef>
                <a:spcPts val="0"/>
              </a:spcBef>
              <a:buSzPts val="1600"/>
              <a:buChar char="•"/>
            </a:pPr>
            <a:r>
              <a:rPr lang="en-US" sz="1600" b="1">
                <a:solidFill>
                  <a:schemeClr val="dk1"/>
                </a:solidFill>
                <a:latin typeface="Arial"/>
                <a:ea typeface="Arial"/>
                <a:cs typeface="Arial"/>
                <a:sym typeface="Arial"/>
              </a:rPr>
              <a:t>UCF Workshop Proposal – Dr. Andrew Sullivan</a:t>
            </a:r>
            <a:endParaRPr lang="en-US" sz="1600">
              <a:solidFill>
                <a:schemeClr val="dk1"/>
              </a:solidFill>
              <a:latin typeface="Arial"/>
              <a:ea typeface="Arial"/>
              <a:cs typeface="Arial"/>
            </a:endParaRPr>
          </a:p>
          <a:p>
            <a:pPr marL="742950" lvl="1" indent="-273050" algn="l">
              <a:lnSpc>
                <a:spcPct val="150000"/>
              </a:lnSpc>
              <a:spcBef>
                <a:spcPts val="0"/>
              </a:spcBef>
              <a:buSzPts val="1600"/>
              <a:buChar char="•"/>
            </a:pPr>
            <a:r>
              <a:rPr lang="en-US" sz="1600" b="1">
                <a:solidFill>
                  <a:schemeClr val="dk1"/>
                </a:solidFill>
                <a:latin typeface="Arial"/>
                <a:ea typeface="Arial"/>
                <a:cs typeface="Arial"/>
                <a:sym typeface="Arial"/>
              </a:rPr>
              <a:t>PIT and HIC Submission Review – Ashley </a:t>
            </a:r>
            <a:r>
              <a:rPr lang="en-US" sz="1600" b="1" err="1">
                <a:solidFill>
                  <a:schemeClr val="dk1"/>
                </a:solidFill>
                <a:latin typeface="Arial"/>
                <a:ea typeface="Arial"/>
                <a:cs typeface="Arial"/>
                <a:sym typeface="Arial"/>
              </a:rPr>
              <a:t>Brozenske</a:t>
            </a:r>
            <a:r>
              <a:rPr lang="en-US" sz="1600" b="1">
                <a:solidFill>
                  <a:schemeClr val="dk1"/>
                </a:solidFill>
                <a:latin typeface="Arial"/>
                <a:ea typeface="Arial"/>
                <a:cs typeface="Arial"/>
                <a:sym typeface="Arial"/>
              </a:rPr>
              <a:t> and Tino Paz</a:t>
            </a:r>
            <a:endParaRPr lang="en-US" sz="1600">
              <a:solidFill>
                <a:schemeClr val="dk1"/>
              </a:solidFill>
              <a:latin typeface="Arial"/>
              <a:ea typeface="Arial"/>
              <a:cs typeface="Arial"/>
            </a:endParaRPr>
          </a:p>
          <a:p>
            <a:pPr marL="742950" lvl="1" indent="-273050" algn="l">
              <a:lnSpc>
                <a:spcPct val="150000"/>
              </a:lnSpc>
              <a:spcBef>
                <a:spcPts val="0"/>
              </a:spcBef>
              <a:buSzPts val="1600"/>
              <a:buChar char="•"/>
            </a:pPr>
            <a:r>
              <a:rPr lang="en-US" sz="1600" b="1">
                <a:solidFill>
                  <a:schemeClr val="dk1"/>
                </a:solidFill>
                <a:latin typeface="Arial"/>
                <a:ea typeface="Arial"/>
                <a:cs typeface="Arial"/>
                <a:sym typeface="Arial"/>
              </a:rPr>
              <a:t>Annual Assessments Tool  – Ashley </a:t>
            </a:r>
            <a:r>
              <a:rPr lang="en-US" sz="1600" b="1" err="1">
                <a:solidFill>
                  <a:schemeClr val="dk1"/>
                </a:solidFill>
                <a:latin typeface="Arial"/>
                <a:ea typeface="Arial"/>
                <a:cs typeface="Arial"/>
                <a:sym typeface="Arial"/>
              </a:rPr>
              <a:t>Brozenske</a:t>
            </a:r>
            <a:r>
              <a:rPr lang="en-US" sz="1600" b="1">
                <a:solidFill>
                  <a:schemeClr val="dk1"/>
                </a:solidFill>
                <a:latin typeface="Arial"/>
                <a:ea typeface="Arial"/>
                <a:cs typeface="Arial"/>
                <a:sym typeface="Arial"/>
              </a:rPr>
              <a:t> and Warren Foster</a:t>
            </a:r>
            <a:endParaRPr lang="en-US" sz="1600">
              <a:solidFill>
                <a:schemeClr val="dk1"/>
              </a:solidFill>
              <a:latin typeface="Arial"/>
              <a:ea typeface="Arial"/>
              <a:cs typeface="Arial"/>
            </a:endParaRPr>
          </a:p>
          <a:p>
            <a:pPr marL="742950" lvl="1" indent="-273050" algn="l">
              <a:lnSpc>
                <a:spcPct val="150000"/>
              </a:lnSpc>
              <a:spcBef>
                <a:spcPts val="0"/>
              </a:spcBef>
              <a:buSzPts val="1600"/>
              <a:buFont typeface="Arial,Sans-Serif"/>
              <a:buChar char="○"/>
            </a:pPr>
            <a:r>
              <a:rPr lang="en-US" sz="1600" b="1">
                <a:solidFill>
                  <a:schemeClr val="dk1"/>
                </a:solidFill>
                <a:latin typeface="Arial"/>
                <a:ea typeface="Arial"/>
                <a:cs typeface="Arial"/>
                <a:sym typeface="Arial"/>
              </a:rPr>
              <a:t>Referrals: Needs Submissions from Providers – Brittney Behr</a:t>
            </a:r>
            <a:endParaRPr lang="en-US" sz="1600">
              <a:solidFill>
                <a:schemeClr val="dk1"/>
              </a:solidFill>
              <a:latin typeface="Arial"/>
              <a:ea typeface="Arial"/>
              <a:cs typeface="Arial"/>
            </a:endParaRPr>
          </a:p>
          <a:p>
            <a:pPr marL="742950" lvl="1" indent="-273050" algn="l">
              <a:lnSpc>
                <a:spcPct val="150000"/>
              </a:lnSpc>
              <a:spcBef>
                <a:spcPts val="0"/>
              </a:spcBef>
              <a:buSzPts val="1600"/>
              <a:buFont typeface="Arial,Sans-Serif"/>
              <a:buChar char="○"/>
            </a:pPr>
            <a:r>
              <a:rPr lang="en-US" sz="1600" b="1">
                <a:solidFill>
                  <a:schemeClr val="dk1"/>
                </a:solidFill>
                <a:latin typeface="Arial"/>
                <a:cs typeface="Arial"/>
                <a:sym typeface="Arial"/>
              </a:rPr>
              <a:t>Auto-Exit Vote: Recommended Time Frames for Street Outreach Projects – Brittney Behr</a:t>
            </a:r>
            <a:endParaRPr>
              <a:solidFill>
                <a:schemeClr val="dk1"/>
              </a:solidFill>
            </a:endParaRPr>
          </a:p>
          <a:p>
            <a:pPr marL="0" lvl="0" indent="0" algn="l" rtl="0">
              <a:lnSpc>
                <a:spcPct val="150000"/>
              </a:lnSpc>
              <a:spcBef>
                <a:spcPts val="640"/>
              </a:spcBef>
              <a:spcAft>
                <a:spcPts val="0"/>
              </a:spcAft>
              <a:buNone/>
            </a:pPr>
            <a:endParaRPr sz="1600" b="1">
              <a:solidFill>
                <a:schemeClr val="dk1"/>
              </a:solidFill>
              <a:latin typeface="Arial"/>
              <a:ea typeface="Arial"/>
              <a:cs typeface="Arial"/>
              <a:sym typeface="Arial"/>
            </a:endParaRPr>
          </a:p>
          <a:p>
            <a:pPr marL="0" lvl="0" indent="0" algn="ctr" rtl="0">
              <a:spcBef>
                <a:spcPts val="640"/>
              </a:spcBef>
              <a:spcAft>
                <a:spcPts val="0"/>
              </a:spcAft>
              <a:buNone/>
            </a:pPr>
            <a:endParaRPr sz="2600"/>
          </a:p>
          <a:p>
            <a:pPr marL="0" lvl="0" indent="0" algn="ctr" rtl="0">
              <a:spcBef>
                <a:spcPts val="640"/>
              </a:spcBef>
              <a:spcAft>
                <a:spcPts val="0"/>
              </a:spcAft>
              <a:buNone/>
            </a:pPr>
            <a:endParaRPr sz="2600"/>
          </a:p>
          <a:p>
            <a:pPr marL="0" lvl="0" indent="0" algn="ctr" rtl="0">
              <a:spcBef>
                <a:spcPts val="640"/>
              </a:spcBef>
              <a:spcAft>
                <a:spcPts val="0"/>
              </a:spcAft>
              <a:buNone/>
            </a:pPr>
            <a:endParaRPr sz="2600"/>
          </a:p>
          <a:p>
            <a:pPr marL="0" lvl="0" indent="0" algn="ctr" rtl="0">
              <a:spcBef>
                <a:spcPts val="64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450245" y="2206054"/>
            <a:ext cx="8520600" cy="462628"/>
          </a:xfrm>
          <a:prstGeom prst="rect">
            <a:avLst/>
          </a:prstGeom>
        </p:spPr>
        <p:txBody>
          <a:bodyPr spcFirstLastPara="1" wrap="square" lIns="91425" tIns="91425" rIns="91425" bIns="91425" anchor="ctr" anchorCtr="0">
            <a:noAutofit/>
          </a:bodyPr>
          <a:lstStyle/>
          <a:p>
            <a:pPr algn="ctr">
              <a:buClr>
                <a:schemeClr val="dk1"/>
              </a:buClr>
              <a:buSzPts val="1100"/>
              <a:buNone/>
            </a:pPr>
            <a:r>
              <a:rPr lang="en-US" sz="4400" b="1">
                <a:solidFill>
                  <a:schemeClr val="dk2"/>
                </a:solidFill>
              </a:rPr>
              <a:t>YHDP Updates</a:t>
            </a:r>
          </a:p>
        </p:txBody>
      </p:sp>
      <p:sp>
        <p:nvSpPr>
          <p:cNvPr id="3" name="Text Placeholder 2">
            <a:extLst>
              <a:ext uri="{FF2B5EF4-FFF2-40B4-BE49-F238E27FC236}">
                <a16:creationId xmlns:a16="http://schemas.microsoft.com/office/drawing/2014/main" id="{C040AF5F-DCEA-28A9-E7AB-01B8AFB0129C}"/>
              </a:ext>
            </a:extLst>
          </p:cNvPr>
          <p:cNvSpPr>
            <a:spLocks noGrp="1"/>
          </p:cNvSpPr>
          <p:nvPr>
            <p:ph type="body" idx="1"/>
          </p:nvPr>
        </p:nvSpPr>
        <p:spPr/>
        <p:txBody>
          <a:bodyPr/>
          <a:lstStyle/>
          <a:p>
            <a:pPr marL="596900" lvl="1" indent="0">
              <a:buNone/>
            </a:pPr>
            <a:endParaRPr lang="en-US"/>
          </a:p>
          <a:p>
            <a:pPr lvl="1"/>
            <a:endParaRPr lang="en-US"/>
          </a:p>
        </p:txBody>
      </p:sp>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D844-FEC2-0519-2CC0-175730804CF0}"/>
              </a:ext>
            </a:extLst>
          </p:cNvPr>
          <p:cNvSpPr>
            <a:spLocks noGrp="1"/>
          </p:cNvSpPr>
          <p:nvPr>
            <p:ph type="title"/>
          </p:nvPr>
        </p:nvSpPr>
        <p:spPr/>
        <p:txBody>
          <a:bodyPr/>
          <a:lstStyle/>
          <a:p>
            <a:pPr>
              <a:buNone/>
            </a:pPr>
            <a:r>
              <a:rPr lang="en-US" sz="3600" b="1">
                <a:solidFill>
                  <a:schemeClr val="bg2"/>
                </a:solidFill>
              </a:rPr>
              <a:t>What is YHDP? </a:t>
            </a:r>
          </a:p>
        </p:txBody>
      </p:sp>
      <p:sp>
        <p:nvSpPr>
          <p:cNvPr id="3" name="Text Placeholder 2">
            <a:extLst>
              <a:ext uri="{FF2B5EF4-FFF2-40B4-BE49-F238E27FC236}">
                <a16:creationId xmlns:a16="http://schemas.microsoft.com/office/drawing/2014/main" id="{B0C13F1C-3493-6EB4-26E7-DDC5D67DB49A}"/>
              </a:ext>
            </a:extLst>
          </p:cNvPr>
          <p:cNvSpPr>
            <a:spLocks noGrp="1"/>
          </p:cNvSpPr>
          <p:nvPr>
            <p:ph type="body" idx="1"/>
          </p:nvPr>
        </p:nvSpPr>
        <p:spPr>
          <a:xfrm>
            <a:off x="311700" y="1536633"/>
            <a:ext cx="4976754" cy="4555200"/>
          </a:xfrm>
        </p:spPr>
        <p:txBody>
          <a:bodyPr spcFirstLastPara="1" wrap="square" lIns="91425" tIns="91425" rIns="91425" bIns="91425" anchor="t" anchorCtr="0">
            <a:noAutofit/>
          </a:bodyPr>
          <a:lstStyle/>
          <a:p>
            <a:r>
              <a:rPr lang="en-US" sz="1800"/>
              <a:t>AKA Brighter Days</a:t>
            </a:r>
          </a:p>
          <a:p>
            <a:r>
              <a:rPr lang="en-US" sz="1800"/>
              <a:t>Youth Homelessness Demonstration Program </a:t>
            </a:r>
          </a:p>
          <a:p>
            <a:r>
              <a:rPr lang="en-US" sz="1800"/>
              <a:t>Goal: prevent and end youth homelessness (16 – 24) in Central Florida (Orange, Osceola, and Seminole Counties)</a:t>
            </a:r>
          </a:p>
          <a:p>
            <a:pPr lvl="1"/>
            <a:r>
              <a:rPr lang="en-US" sz="1800"/>
              <a:t>Youth led</a:t>
            </a:r>
          </a:p>
          <a:p>
            <a:r>
              <a:rPr lang="en-US" sz="1800"/>
              <a:t>$8.4 million for 2 years </a:t>
            </a:r>
          </a:p>
          <a:p>
            <a:endParaRPr lang="en-US"/>
          </a:p>
        </p:txBody>
      </p:sp>
      <p:pic>
        <p:nvPicPr>
          <p:cNvPr id="4" name="Picture 3" descr="A black and blue text&#10;&#10;Description automatically generated">
            <a:extLst>
              <a:ext uri="{FF2B5EF4-FFF2-40B4-BE49-F238E27FC236}">
                <a16:creationId xmlns:a16="http://schemas.microsoft.com/office/drawing/2014/main" id="{0840CE9D-FDE2-8FC0-BC7D-B0F2CB0E8344}"/>
              </a:ext>
            </a:extLst>
          </p:cNvPr>
          <p:cNvPicPr>
            <a:picLocks noChangeAspect="1"/>
          </p:cNvPicPr>
          <p:nvPr/>
        </p:nvPicPr>
        <p:blipFill>
          <a:blip r:embed="rId3"/>
          <a:stretch>
            <a:fillRect/>
          </a:stretch>
        </p:blipFill>
        <p:spPr>
          <a:xfrm>
            <a:off x="5755037" y="1363260"/>
            <a:ext cx="2938758" cy="1626724"/>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3F239DD2-BF9C-8AE3-7662-07087B8DF30B}"/>
              </a:ext>
            </a:extLst>
          </p:cNvPr>
          <p:cNvPicPr>
            <a:picLocks noChangeAspect="1"/>
          </p:cNvPicPr>
          <p:nvPr/>
        </p:nvPicPr>
        <p:blipFill>
          <a:blip r:embed="rId4"/>
          <a:stretch>
            <a:fillRect/>
          </a:stretch>
        </p:blipFill>
        <p:spPr>
          <a:xfrm>
            <a:off x="220123" y="4187787"/>
            <a:ext cx="1659812" cy="2080963"/>
          </a:xfrm>
          <a:prstGeom prst="rect">
            <a:avLst/>
          </a:prstGeom>
        </p:spPr>
      </p:pic>
      <p:pic>
        <p:nvPicPr>
          <p:cNvPr id="6" name="Picture 5" descr="A person in a car smiling&#10;&#10;Description automatically generated">
            <a:extLst>
              <a:ext uri="{FF2B5EF4-FFF2-40B4-BE49-F238E27FC236}">
                <a16:creationId xmlns:a16="http://schemas.microsoft.com/office/drawing/2014/main" id="{73EDB382-BFC4-F163-D8BD-23AFB8C6BBE6}"/>
              </a:ext>
            </a:extLst>
          </p:cNvPr>
          <p:cNvPicPr>
            <a:picLocks noChangeAspect="1"/>
          </p:cNvPicPr>
          <p:nvPr/>
        </p:nvPicPr>
        <p:blipFill>
          <a:blip r:embed="rId5"/>
          <a:stretch>
            <a:fillRect/>
          </a:stretch>
        </p:blipFill>
        <p:spPr>
          <a:xfrm>
            <a:off x="2198452" y="4455582"/>
            <a:ext cx="1859517" cy="2289144"/>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3CA6D2A3-6745-B927-0BDC-BE94D474E196}"/>
              </a:ext>
            </a:extLst>
          </p:cNvPr>
          <p:cNvPicPr>
            <a:picLocks noChangeAspect="1"/>
          </p:cNvPicPr>
          <p:nvPr/>
        </p:nvPicPr>
        <p:blipFill>
          <a:blip r:embed="rId6"/>
          <a:stretch>
            <a:fillRect/>
          </a:stretch>
        </p:blipFill>
        <p:spPr>
          <a:xfrm>
            <a:off x="4370836" y="4190249"/>
            <a:ext cx="1857056" cy="2240107"/>
          </a:xfrm>
          <a:prstGeom prst="rect">
            <a:avLst/>
          </a:prstGeom>
        </p:spPr>
      </p:pic>
      <p:pic>
        <p:nvPicPr>
          <p:cNvPr id="8" name="Picture 7" descr="A person taking a selfie&#10;&#10;Description automatically generated">
            <a:extLst>
              <a:ext uri="{FF2B5EF4-FFF2-40B4-BE49-F238E27FC236}">
                <a16:creationId xmlns:a16="http://schemas.microsoft.com/office/drawing/2014/main" id="{62A87A9A-4F2A-9BDF-014F-D4940D9B0E30}"/>
              </a:ext>
            </a:extLst>
          </p:cNvPr>
          <p:cNvPicPr>
            <a:picLocks noChangeAspect="1"/>
          </p:cNvPicPr>
          <p:nvPr/>
        </p:nvPicPr>
        <p:blipFill>
          <a:blip r:embed="rId7"/>
          <a:stretch>
            <a:fillRect/>
          </a:stretch>
        </p:blipFill>
        <p:spPr>
          <a:xfrm>
            <a:off x="6398567" y="4460343"/>
            <a:ext cx="1848580" cy="2345246"/>
          </a:xfrm>
          <a:prstGeom prst="rect">
            <a:avLst/>
          </a:prstGeom>
        </p:spPr>
      </p:pic>
      <p:sp>
        <p:nvSpPr>
          <p:cNvPr id="9" name="TextBox 8">
            <a:extLst>
              <a:ext uri="{FF2B5EF4-FFF2-40B4-BE49-F238E27FC236}">
                <a16:creationId xmlns:a16="http://schemas.microsoft.com/office/drawing/2014/main" id="{F3F175ED-B0B2-E420-ECAE-8768AB287CD3}"/>
              </a:ext>
            </a:extLst>
          </p:cNvPr>
          <p:cNvSpPr txBox="1"/>
          <p:nvPr/>
        </p:nvSpPr>
        <p:spPr>
          <a:xfrm>
            <a:off x="6726746" y="3664162"/>
            <a:ext cx="228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Not pictured: YAS and Christian Goze</a:t>
            </a:r>
          </a:p>
        </p:txBody>
      </p:sp>
    </p:spTree>
    <p:extLst>
      <p:ext uri="{BB962C8B-B14F-4D97-AF65-F5344CB8AC3E}">
        <p14:creationId xmlns:p14="http://schemas.microsoft.com/office/powerpoint/2010/main" val="2554043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2A08-D827-BC76-9BE9-AD2FA6D27EF8}"/>
              </a:ext>
            </a:extLst>
          </p:cNvPr>
          <p:cNvSpPr>
            <a:spLocks noGrp="1"/>
          </p:cNvSpPr>
          <p:nvPr>
            <p:ph type="title"/>
          </p:nvPr>
        </p:nvSpPr>
        <p:spPr/>
        <p:txBody>
          <a:bodyPr/>
          <a:lstStyle/>
          <a:p>
            <a:pPr>
              <a:buNone/>
            </a:pPr>
            <a:r>
              <a:rPr lang="en-US" sz="3600" b="1">
                <a:solidFill>
                  <a:schemeClr val="bg2"/>
                </a:solidFill>
              </a:rPr>
              <a:t>Brighter Days - in Action</a:t>
            </a:r>
          </a:p>
        </p:txBody>
      </p:sp>
      <p:sp>
        <p:nvSpPr>
          <p:cNvPr id="3" name="Text Placeholder 2">
            <a:extLst>
              <a:ext uri="{FF2B5EF4-FFF2-40B4-BE49-F238E27FC236}">
                <a16:creationId xmlns:a16="http://schemas.microsoft.com/office/drawing/2014/main" id="{E95F5CE5-C186-A88E-661C-1AE03184F279}"/>
              </a:ext>
            </a:extLst>
          </p:cNvPr>
          <p:cNvSpPr>
            <a:spLocks noGrp="1"/>
          </p:cNvSpPr>
          <p:nvPr>
            <p:ph type="body" idx="1"/>
          </p:nvPr>
        </p:nvSpPr>
        <p:spPr>
          <a:xfrm>
            <a:off x="311700" y="1093288"/>
            <a:ext cx="8520600" cy="4998545"/>
          </a:xfrm>
        </p:spPr>
        <p:txBody>
          <a:bodyPr spcFirstLastPara="1" wrap="square" lIns="91425" tIns="91425" rIns="91425" bIns="91425" anchor="t" anchorCtr="0">
            <a:noAutofit/>
          </a:bodyPr>
          <a:lstStyle/>
          <a:p>
            <a:pPr marL="139700" indent="0">
              <a:buNone/>
            </a:pPr>
            <a:endParaRPr lang="en-US"/>
          </a:p>
          <a:p>
            <a:r>
              <a:rPr lang="en-US"/>
              <a:t>Drop-In Center</a:t>
            </a:r>
          </a:p>
          <a:p>
            <a:pPr lvl="1"/>
            <a:r>
              <a:rPr lang="en-US"/>
              <a:t>Purpose: Provide safe, YYA-centric place for YYA to get connected to resources. </a:t>
            </a:r>
          </a:p>
          <a:p>
            <a:pPr lvl="1"/>
            <a:r>
              <a:rPr lang="en-US"/>
              <a:t>Provider: SALT</a:t>
            </a:r>
          </a:p>
          <a:p>
            <a:r>
              <a:rPr lang="en-US"/>
              <a:t>System Guides (Navigation Project)</a:t>
            </a:r>
          </a:p>
          <a:p>
            <a:pPr lvl="1"/>
            <a:r>
              <a:rPr lang="en-US"/>
              <a:t>Purpose: Help identify YYA in community experiencing houselessness or housing insecurity, immediately engage YYA who cannot be diverted in services, walk alongside these YYA to connect them to resources. </a:t>
            </a:r>
          </a:p>
          <a:p>
            <a:pPr lvl="1"/>
            <a:r>
              <a:rPr lang="en-US"/>
              <a:t>Providers: RISE and HOPE Partnership </a:t>
            </a:r>
          </a:p>
          <a:p>
            <a:r>
              <a:rPr lang="en-US"/>
              <a:t>Host Homes</a:t>
            </a:r>
          </a:p>
          <a:p>
            <a:pPr lvl="1"/>
            <a:r>
              <a:rPr lang="en-US"/>
              <a:t>Purpose: Offer a short term, alternative housing option for YYA allowing them to stay with community providers while transitioning to permanent housing. </a:t>
            </a:r>
          </a:p>
          <a:p>
            <a:pPr lvl="1"/>
            <a:r>
              <a:rPr lang="en-US"/>
              <a:t>Provider: Impower</a:t>
            </a:r>
          </a:p>
          <a:p>
            <a:r>
              <a:rPr lang="en-US"/>
              <a:t>Transitional Housing/Rapid Re-Housing Project</a:t>
            </a:r>
          </a:p>
          <a:p>
            <a:pPr lvl="1"/>
            <a:r>
              <a:rPr lang="en-US"/>
              <a:t>Purpose: A joint project that allows for short-term crisis housing while YYA works with case manager to transition to permanent housing. YYA do not have to utilize both parts of this project. </a:t>
            </a:r>
          </a:p>
          <a:p>
            <a:pPr lvl="1"/>
            <a:r>
              <a:rPr lang="en-US"/>
              <a:t>Providers</a:t>
            </a:r>
          </a:p>
          <a:p>
            <a:pPr lvl="2">
              <a:buFont typeface="Wingdings"/>
              <a:buChar char="§"/>
            </a:pPr>
            <a:r>
              <a:rPr lang="en-US"/>
              <a:t>Case management providers: Zebra Youth, Impower, and Family Promise</a:t>
            </a:r>
          </a:p>
          <a:p>
            <a:pPr lvl="2">
              <a:buFont typeface="Wingdings"/>
              <a:buChar char="§"/>
            </a:pPr>
            <a:r>
              <a:rPr lang="en-US"/>
              <a:t>Housing providers: HSN, Jump INN, HOPE Partnership, and Zebra Youth</a:t>
            </a:r>
          </a:p>
          <a:p>
            <a:r>
              <a:rPr lang="en-US"/>
              <a:t>Permanent Supportive Housing Project</a:t>
            </a:r>
          </a:p>
          <a:p>
            <a:pPr lvl="1"/>
            <a:r>
              <a:rPr lang="en-US"/>
              <a:t>Purpose: Provide long-term supportive housing (rental assistance and case management) for YYA with serious and long-term disabilities. </a:t>
            </a:r>
          </a:p>
          <a:p>
            <a:pPr lvl="1"/>
            <a:r>
              <a:rPr lang="en-US"/>
              <a:t>Case management providers: Zebra Youth, Impower, and Family Promise</a:t>
            </a:r>
          </a:p>
          <a:p>
            <a:pPr marL="139700" indent="0">
              <a:buNone/>
            </a:pPr>
            <a:endParaRPr lang="en-US"/>
          </a:p>
        </p:txBody>
      </p:sp>
    </p:spTree>
    <p:extLst>
      <p:ext uri="{BB962C8B-B14F-4D97-AF65-F5344CB8AC3E}">
        <p14:creationId xmlns:p14="http://schemas.microsoft.com/office/powerpoint/2010/main" val="360129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0849-9EEB-9362-5747-1781206C0D09}"/>
              </a:ext>
            </a:extLst>
          </p:cNvPr>
          <p:cNvSpPr>
            <a:spLocks noGrp="1"/>
          </p:cNvSpPr>
          <p:nvPr>
            <p:ph type="title"/>
          </p:nvPr>
        </p:nvSpPr>
        <p:spPr/>
        <p:txBody>
          <a:bodyPr/>
          <a:lstStyle/>
          <a:p>
            <a:pPr>
              <a:buNone/>
            </a:pPr>
            <a:r>
              <a:rPr lang="en-US" sz="3600" b="1">
                <a:solidFill>
                  <a:schemeClr val="bg2"/>
                </a:solidFill>
              </a:rPr>
              <a:t>Current Status of Implementation </a:t>
            </a:r>
          </a:p>
        </p:txBody>
      </p:sp>
      <p:sp>
        <p:nvSpPr>
          <p:cNvPr id="3" name="Text Placeholder 2">
            <a:extLst>
              <a:ext uri="{FF2B5EF4-FFF2-40B4-BE49-F238E27FC236}">
                <a16:creationId xmlns:a16="http://schemas.microsoft.com/office/drawing/2014/main" id="{3E806BB8-9B9E-3387-0869-942B85119750}"/>
              </a:ext>
            </a:extLst>
          </p:cNvPr>
          <p:cNvSpPr>
            <a:spLocks noGrp="1"/>
          </p:cNvSpPr>
          <p:nvPr>
            <p:ph type="body" idx="1"/>
          </p:nvPr>
        </p:nvSpPr>
        <p:spPr/>
        <p:txBody>
          <a:bodyPr spcFirstLastPara="1" wrap="square" lIns="91425" tIns="91425" rIns="91425" bIns="91425" anchor="t" anchorCtr="0">
            <a:noAutofit/>
          </a:bodyPr>
          <a:lstStyle/>
          <a:p>
            <a:r>
              <a:rPr lang="en-US" sz="2000"/>
              <a:t>3/27/24: first assignments to System Guides</a:t>
            </a:r>
          </a:p>
          <a:p>
            <a:r>
              <a:rPr lang="en-US" sz="2000"/>
              <a:t>4/29/24: first assignments to YHDP Case Managers</a:t>
            </a:r>
          </a:p>
          <a:p>
            <a:r>
              <a:rPr lang="en-US" sz="2000"/>
              <a:t>3/28/24: first YYA served by Drop-In Center Project</a:t>
            </a:r>
          </a:p>
          <a:p>
            <a:pPr marL="139700" indent="0">
              <a:buNone/>
            </a:pPr>
            <a:endParaRPr lang="en-US" sz="2000"/>
          </a:p>
          <a:p>
            <a:pPr marL="139700" indent="0">
              <a:buNone/>
            </a:pPr>
            <a:endParaRPr lang="en-US" sz="2000"/>
          </a:p>
          <a:p>
            <a:r>
              <a:rPr lang="en-US" sz="2000"/>
              <a:t>As of 5/13/24:</a:t>
            </a:r>
          </a:p>
          <a:p>
            <a:pPr lvl="1"/>
            <a:r>
              <a:rPr lang="en-US" sz="2000"/>
              <a:t>17 YYA households have connected with the Drop-In Center</a:t>
            </a:r>
          </a:p>
          <a:p>
            <a:pPr lvl="1"/>
            <a:r>
              <a:rPr lang="en-US" sz="2000"/>
              <a:t>175 YYA households have been assigned to System Guides</a:t>
            </a:r>
          </a:p>
          <a:p>
            <a:pPr lvl="2">
              <a:buFont typeface="Courier New"/>
              <a:buChar char="o"/>
            </a:pPr>
            <a:r>
              <a:rPr lang="en-US" sz="2000"/>
              <a:t>41 YYA households have been enrolled in the System Guide projects</a:t>
            </a:r>
          </a:p>
          <a:p>
            <a:pPr lvl="1"/>
            <a:r>
              <a:rPr lang="en-US" sz="2000"/>
              <a:t>15 YYA assigned to Case Managers</a:t>
            </a:r>
          </a:p>
          <a:p>
            <a:pPr lvl="1"/>
            <a:r>
              <a:rPr lang="en-US" sz="2000"/>
              <a:t>5 YYA are in crisis housing </a:t>
            </a:r>
          </a:p>
          <a:p>
            <a:pPr lvl="1"/>
            <a:endParaRPr lang="en-US"/>
          </a:p>
        </p:txBody>
      </p:sp>
    </p:spTree>
    <p:extLst>
      <p:ext uri="{BB962C8B-B14F-4D97-AF65-F5344CB8AC3E}">
        <p14:creationId xmlns:p14="http://schemas.microsoft.com/office/powerpoint/2010/main" val="3754318320"/>
      </p:ext>
    </p:extLst>
  </p:cSld>
  <p:clrMapOvr>
    <a:masterClrMapping/>
  </p:clrMapOvr>
</p:sld>
</file>

<file path=ppt/theme/theme1.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34</Slides>
  <Notes>25</Notes>
  <HiddenSlides>1</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2018_HMIS PowerPoint Template</vt:lpstr>
      <vt:lpstr>2018_HMIS PowerPoint Template</vt:lpstr>
      <vt:lpstr>HMIS Advisory  Committee Meeting</vt:lpstr>
      <vt:lpstr>HMIS Advisory Committee Mission</vt:lpstr>
      <vt:lpstr>HMIS Advisory Committee</vt:lpstr>
      <vt:lpstr>Agenda</vt:lpstr>
      <vt:lpstr>Officer Reports</vt:lpstr>
      <vt:lpstr>YHDP Updates</vt:lpstr>
      <vt:lpstr>What is YHDP? </vt:lpstr>
      <vt:lpstr>Brighter Days - in Action</vt:lpstr>
      <vt:lpstr>Current Status of Implementation </vt:lpstr>
      <vt:lpstr>UCF Workshop Proposal</vt:lpstr>
      <vt:lpstr>Background</vt:lpstr>
      <vt:lpstr>Survey</vt:lpstr>
      <vt:lpstr>Research Capacity Workshop</vt:lpstr>
      <vt:lpstr>Draft Curriculum</vt:lpstr>
      <vt:lpstr>Questions and Comments</vt:lpstr>
      <vt:lpstr>PIT and HIC Submission</vt:lpstr>
      <vt:lpstr>Annual Assessments in HMIS</vt:lpstr>
      <vt:lpstr>Annual Assessments in HMIS</vt:lpstr>
      <vt:lpstr>Annual Assessments in HMIS</vt:lpstr>
      <vt:lpstr>Annual Assessments in HMIS</vt:lpstr>
      <vt:lpstr>HSN University Training</vt:lpstr>
      <vt:lpstr>HMIS Training &amp; Support</vt:lpstr>
      <vt:lpstr>HMIS Training &amp; Support </vt:lpstr>
      <vt:lpstr>HMIS Data Quality Monitoring</vt:lpstr>
      <vt:lpstr>PowerPoint Presentation</vt:lpstr>
      <vt:lpstr>HMIS Administrative Feature: Auto Exits</vt:lpstr>
      <vt:lpstr>Street Outreach Open Enrollments</vt:lpstr>
      <vt:lpstr>Takeaways</vt:lpstr>
      <vt:lpstr>Vote on Recommended Time Frame</vt:lpstr>
      <vt:lpstr>Interim Vote on HMIS License Fees</vt:lpstr>
      <vt:lpstr>Committee Roll-Call Vote HMIS Committee Officers</vt:lpstr>
      <vt:lpstr>Committee Roll-Call Vote Any other motion before committee</vt:lpstr>
      <vt:lpstr>Thank you for Attending! </vt:lpstr>
      <vt:lpstr>HSN HMIS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HMIS Advisory  Committee Meeting</dc:title>
  <cp:revision>1</cp:revision>
  <dcterms:modified xsi:type="dcterms:W3CDTF">2024-05-14T14:33:23Z</dcterms:modified>
</cp:coreProperties>
</file>